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presProps.xml" ContentType="application/vnd.openxmlformats-officedocument.presentationml.presProps+xml"/>
  <Override PartName="/ppt/theme/_rels/theme1.xml.rels" ContentType="application/vnd.openxmlformats-package.relationships+xml"/>
  <Override PartName="/ppt/theme/theme1.xml" ContentType="application/vnd.openxmlformats-officedocument.theme+xml"/>
  <Override PartName="/ppt/theme/theme12.xml" ContentType="application/vnd.openxmlformats-officedocument.theme+xml"/>
  <Override PartName="/ppt/_rels/presentation.xml.rels" ContentType="application/vnd.openxmlformats-package.relationships+xml"/>
  <Override PartName="/ppt/media/image1.jpeg" ContentType="image/jpeg"/>
  <Override PartName="/ppt/media/image6.png" ContentType="image/png"/>
  <Override PartName="/ppt/media/image2.jpeg" ContentType="image/jpeg"/>
  <Override PartName="/ppt/media/image4.png" ContentType="image/png"/>
  <Override PartName="/ppt/media/image3.jpeg" ContentType="image/jpeg"/>
  <Override PartName="/ppt/media/image5.png" ContentType="image/png"/>
  <Override PartName="/ppt/media/image8.jpeg" ContentType="image/jpeg"/>
  <Override PartName="/ppt/media/image7.png" ContentType="image/png"/>
  <Override PartName="/ppt/media/image9.png" ContentType="image/png"/>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_rels/slideLayout9.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6.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xml.rels" ContentType="application/vnd.openxmlformats-package.relationships+xml"/>
  <Override PartName="/ppt/slides/_rels/slide16.xml.rels" ContentType="application/vnd.openxmlformats-package.relationships+xml"/>
  <Override PartName="/ppt/slides/_rels/slide2.xml.rels" ContentType="application/vnd.openxmlformats-package.relationships+xml"/>
  <Override PartName="/ppt/slides/_rels/slide17.xml.rels" ContentType="application/vnd.openxmlformats-package.relationships+xml"/>
  <Override PartName="/ppt/slides/_rels/slide3.xml.rels" ContentType="application/vnd.openxmlformats-package.relationships+xml"/>
  <Override PartName="/ppt/slides/_rels/slide18.xml.rels" ContentType="application/vnd.openxmlformats-package.relationships+xml"/>
  <Override PartName="/ppt/slides/_rels/slide4.xml.rels" ContentType="application/vnd.openxmlformats-package.relationshi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17.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notesSlides/_rels/notesSlide14.xml.rels" ContentType="application/vnd.openxmlformats-package.relationships+xml"/>
  <Override PartName="/ppt/notesSlides/_rels/notesSlide13.xml.rels" ContentType="application/vnd.openxmlformats-package.relationships+xml"/>
  <Override PartName="/ppt/notesSlides/_rels/notesSlide6.xml.rels" ContentType="application/vnd.openxmlformats-package.relationships+xml"/>
  <Override PartName="/ppt/notesSlides/_rels/notesSlide10.xml.rels" ContentType="application/vnd.openxmlformats-package.relationships+xml"/>
  <Override PartName="/ppt/notesSlides/_rels/notesSlide3.xml.rels" ContentType="application/vnd.openxmlformats-package.relationships+xml"/>
  <Override PartName="/ppt/notesSlides/_rels/notesSlide8.xml.rels" ContentType="application/vnd.openxmlformats-package.relationships+xml"/>
  <Override PartName="/ppt/notesSlides/_rels/notesSlide4.xml.rels" ContentType="application/vnd.openxmlformats-package.relationships+xml"/>
  <Override PartName="/ppt/notesSlides/_rels/notesSlide17.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notesSlides/notesSlide17.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Lst>
  <p:sldSz cx="9144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1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PlaceHolder 1"/>
          <p:cNvSpPr>
            <a:spLocks noGrp="1"/>
          </p:cNvSpPr>
          <p:nvPr>
            <p:ph type="sldImg"/>
          </p:nvPr>
        </p:nvSpPr>
        <p:spPr>
          <a:xfrm>
            <a:off x="0" y="764280"/>
            <a:ext cx="0" cy="0"/>
          </a:xfrm>
          <a:prstGeom prst="rect">
            <a:avLst/>
          </a:prstGeom>
          <a:noFill/>
          <a:ln w="0">
            <a:noFill/>
          </a:ln>
        </p:spPr>
        <p:txBody>
          <a:bodyPr lIns="0" rIns="0" tIns="0" bIns="0" anchor="ctr">
            <a:noAutofit/>
          </a:bodyPr>
          <a:p>
            <a:pPr algn="ctr"/>
            <a:r>
              <a:rPr b="0" lang="en-US" sz="4400" strike="noStrike" u="none">
                <a:solidFill>
                  <a:srgbClr val="000000"/>
                </a:solidFill>
                <a:effectLst/>
                <a:uFillTx/>
                <a:latin typeface="Arial"/>
              </a:rPr>
              <a:t>Click to move the slide</a:t>
            </a:r>
            <a:endParaRPr b="0" lang="en-US" sz="4400" strike="noStrike" u="none">
              <a:solidFill>
                <a:srgbClr val="000000"/>
              </a:solidFill>
              <a:effectLst/>
              <a:uFillTx/>
              <a:latin typeface="Arial"/>
            </a:endParaRPr>
          </a:p>
        </p:txBody>
      </p:sp>
      <p:sp>
        <p:nvSpPr>
          <p:cNvPr id="8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indent="0">
              <a:buNone/>
            </a:pPr>
            <a:r>
              <a:rPr b="0" lang="en-US" sz="2000" strike="noStrike" u="none">
                <a:solidFill>
                  <a:srgbClr val="000000"/>
                </a:solidFill>
                <a:effectLst/>
                <a:uFillTx/>
                <a:latin typeface="Arial"/>
              </a:rPr>
              <a:t>Clic</a:t>
            </a:r>
            <a:r>
              <a:rPr b="0" lang="en-US" sz="2000" strike="noStrike" u="none">
                <a:solidFill>
                  <a:srgbClr val="000000"/>
                </a:solidFill>
                <a:effectLst/>
                <a:uFillTx/>
                <a:latin typeface="Arial"/>
              </a:rPr>
              <a:t>k to </a:t>
            </a:r>
            <a:r>
              <a:rPr b="0" lang="en-US" sz="2000" strike="noStrike" u="none">
                <a:solidFill>
                  <a:srgbClr val="000000"/>
                </a:solidFill>
                <a:effectLst/>
                <a:uFillTx/>
                <a:latin typeface="Arial"/>
              </a:rPr>
              <a:t>edit </a:t>
            </a:r>
            <a:r>
              <a:rPr b="0" lang="en-US" sz="2000" strike="noStrike" u="none">
                <a:solidFill>
                  <a:srgbClr val="000000"/>
                </a:solidFill>
                <a:effectLst/>
                <a:uFillTx/>
                <a:latin typeface="Arial"/>
              </a:rPr>
              <a:t>the </a:t>
            </a:r>
            <a:r>
              <a:rPr b="0" lang="en-US" sz="2000" strike="noStrike" u="none">
                <a:solidFill>
                  <a:srgbClr val="000000"/>
                </a:solidFill>
                <a:effectLst/>
                <a:uFillTx/>
                <a:latin typeface="Arial"/>
              </a:rPr>
              <a:t>not</a:t>
            </a:r>
            <a:r>
              <a:rPr b="0" lang="en-US" sz="2000" strike="noStrike" u="none">
                <a:solidFill>
                  <a:srgbClr val="000000"/>
                </a:solidFill>
                <a:effectLst/>
                <a:uFillTx/>
                <a:latin typeface="Arial"/>
              </a:rPr>
              <a:t>es </a:t>
            </a:r>
            <a:r>
              <a:rPr b="0" lang="en-US" sz="2000" strike="noStrike" u="none">
                <a:solidFill>
                  <a:srgbClr val="000000"/>
                </a:solidFill>
                <a:effectLst/>
                <a:uFillTx/>
                <a:latin typeface="Arial"/>
              </a:rPr>
              <a:t>for</a:t>
            </a:r>
            <a:r>
              <a:rPr b="0" lang="en-US" sz="2000" strike="noStrike" u="none">
                <a:solidFill>
                  <a:srgbClr val="000000"/>
                </a:solidFill>
                <a:effectLst/>
                <a:uFillTx/>
                <a:latin typeface="Arial"/>
              </a:rPr>
              <a:t>mat</a:t>
            </a:r>
            <a:endParaRPr b="0" lang="en-US" sz="2000" strike="noStrike" u="none">
              <a:solidFill>
                <a:srgbClr val="000000"/>
              </a:solidFill>
              <a:effectLst/>
              <a:uFillTx/>
              <a:latin typeface="Arial"/>
            </a:endParaRPr>
          </a:p>
        </p:txBody>
      </p:sp>
      <p:sp>
        <p:nvSpPr>
          <p:cNvPr id="8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trike="noStrike" u="none">
                <a:solidFill>
                  <a:srgbClr val="000000"/>
                </a:solidFill>
                <a:effectLst/>
                <a:uFillTx/>
                <a:latin typeface="Times New Roman"/>
              </a:rPr>
              <a:t>&lt;header&gt;</a:t>
            </a:r>
            <a:endParaRPr b="0" lang="en-US" sz="1400" strike="noStrike" u="none">
              <a:solidFill>
                <a:srgbClr val="000000"/>
              </a:solidFill>
              <a:effectLst/>
              <a:uFillTx/>
              <a:latin typeface="Times New Roman"/>
            </a:endParaRPr>
          </a:p>
        </p:txBody>
      </p:sp>
      <p:sp>
        <p:nvSpPr>
          <p:cNvPr id="86" name="PlaceHolder 4"/>
          <p:cNvSpPr>
            <a:spLocks noGrp="1"/>
          </p:cNvSpPr>
          <p:nvPr>
            <p:ph type="dt" idx="33"/>
          </p:nvPr>
        </p:nvSpPr>
        <p:spPr>
          <a:xfrm>
            <a:off x="4399200" y="0"/>
            <a:ext cx="3372840" cy="502560"/>
          </a:xfrm>
          <a:prstGeom prst="rect">
            <a:avLst/>
          </a:prstGeom>
          <a:noFill/>
          <a:ln w="0">
            <a:noFill/>
          </a:ln>
        </p:spPr>
        <p:txBody>
          <a:bodyPr lIns="0" rIns="0" tIns="0" bIns="0" anchor="t">
            <a:noAutofit/>
          </a:bodyPr>
          <a:lstStyle>
            <a:lvl1pPr indent="0" algn="r">
              <a:buNone/>
              <a:defRPr b="0" lang="en-US" sz="1400" strike="noStrike" u="none">
                <a:solidFill>
                  <a:srgbClr val="000000"/>
                </a:solidFill>
                <a:effectLst/>
                <a:uFillTx/>
                <a:latin typeface="Times New Roman"/>
              </a:defRPr>
            </a:lvl1pPr>
          </a:lstStyle>
          <a:p>
            <a:pPr indent="0" algn="r">
              <a:buNone/>
            </a:pPr>
            <a:r>
              <a:rPr b="0" lang="en-US" sz="1400" strike="noStrike" u="none">
                <a:solidFill>
                  <a:srgbClr val="000000"/>
                </a:solidFill>
                <a:effectLst/>
                <a:uFillTx/>
                <a:latin typeface="Times New Roman"/>
              </a:rPr>
              <a:t>&lt;date/time&gt;</a:t>
            </a:r>
            <a:endParaRPr b="0" lang="en-US" sz="1400" strike="noStrike" u="none">
              <a:solidFill>
                <a:srgbClr val="000000"/>
              </a:solidFill>
              <a:effectLst/>
              <a:uFillTx/>
              <a:latin typeface="Times New Roman"/>
            </a:endParaRPr>
          </a:p>
        </p:txBody>
      </p:sp>
      <p:sp>
        <p:nvSpPr>
          <p:cNvPr id="87" name="PlaceHolder 5"/>
          <p:cNvSpPr>
            <a:spLocks noGrp="1"/>
          </p:cNvSpPr>
          <p:nvPr>
            <p:ph type="ftr" idx="34"/>
          </p:nvPr>
        </p:nvSpPr>
        <p:spPr>
          <a:xfrm>
            <a:off x="0" y="9555480"/>
            <a:ext cx="3372840" cy="502560"/>
          </a:xfrm>
          <a:prstGeom prst="rect">
            <a:avLst/>
          </a:prstGeom>
          <a:noFill/>
          <a:ln w="0">
            <a:noFill/>
          </a:ln>
        </p:spPr>
        <p:txBody>
          <a:bodyPr lIns="0" rIns="0" tIns="0" bIns="0" anchor="b">
            <a:noAutofit/>
          </a:bodyPr>
          <a:lstStyle>
            <a:lvl1pPr indent="0">
              <a:buNone/>
              <a:defRPr b="0" lang="en-US" sz="1400" strike="noStrike" u="none">
                <a:solidFill>
                  <a:srgbClr val="000000"/>
                </a:solidFill>
                <a:effectLst/>
                <a:uFillTx/>
                <a:latin typeface="Times New Roman"/>
              </a:defRPr>
            </a:lvl1pPr>
          </a:lstStyle>
          <a:p>
            <a:pPr indent="0">
              <a:buNone/>
            </a:pPr>
            <a:r>
              <a:rPr b="0" lang="en-US" sz="1400" strike="noStrike" u="none">
                <a:solidFill>
                  <a:srgbClr val="000000"/>
                </a:solidFill>
                <a:effectLst/>
                <a:uFillTx/>
                <a:latin typeface="Times New Roman"/>
              </a:rPr>
              <a:t>&lt;footer&gt;</a:t>
            </a:r>
            <a:endParaRPr b="0" lang="en-US" sz="1400" strike="noStrike" u="none">
              <a:solidFill>
                <a:srgbClr val="000000"/>
              </a:solidFill>
              <a:effectLst/>
              <a:uFillTx/>
              <a:latin typeface="Times New Roman"/>
            </a:endParaRPr>
          </a:p>
        </p:txBody>
      </p:sp>
      <p:sp>
        <p:nvSpPr>
          <p:cNvPr id="88" name="PlaceHolder 6"/>
          <p:cNvSpPr>
            <a:spLocks noGrp="1"/>
          </p:cNvSpPr>
          <p:nvPr>
            <p:ph type="sldNum" idx="35"/>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trike="noStrike" u="none">
                <a:solidFill>
                  <a:srgbClr val="000000"/>
                </a:solidFill>
                <a:effectLst/>
                <a:uFillTx/>
                <a:latin typeface="Times New Roman"/>
              </a:defRPr>
            </a:lvl1pPr>
          </a:lstStyle>
          <a:p>
            <a:pPr indent="0" algn="r">
              <a:buNone/>
            </a:pPr>
            <a:fld id="{05EF2601-BC92-425F-827E-EF40BA5BD282}" type="slidenum">
              <a:rPr b="0" lang="en-US" sz="1400" strike="noStrike" u="none">
                <a:solidFill>
                  <a:srgbClr val="000000"/>
                </a:solidFill>
                <a:effectLst/>
                <a:uFillTx/>
                <a:latin typeface="Times New Roman"/>
              </a:rPr>
              <a:t>&lt;number&gt;</a:t>
            </a:fld>
            <a:endParaRPr b="0" lang="en-US" sz="1400" strike="noStrike" u="none">
              <a:solidFill>
                <a:srgbClr val="000000"/>
              </a:solidFill>
              <a:effectLst/>
              <a:uFillTx/>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98" name="PlaceHolder 1"/>
          <p:cNvSpPr>
            <a:spLocks noGrp="1"/>
          </p:cNvSpPr>
          <p:nvPr>
            <p:ph type="sldImg"/>
          </p:nvPr>
        </p:nvSpPr>
        <p:spPr>
          <a:xfrm>
            <a:off x="1143000" y="685800"/>
            <a:ext cx="4570920" cy="3427920"/>
          </a:xfrm>
          <a:prstGeom prst="rect">
            <a:avLst/>
          </a:prstGeom>
          <a:ln w="0">
            <a:noFill/>
          </a:ln>
        </p:spPr>
      </p:sp>
      <p:sp>
        <p:nvSpPr>
          <p:cNvPr id="699" name="PlaceHolder 2"/>
          <p:cNvSpPr>
            <a:spLocks noGrp="1"/>
          </p:cNvSpPr>
          <p:nvPr>
            <p:ph type="body"/>
          </p:nvPr>
        </p:nvSpPr>
        <p:spPr>
          <a:xfrm>
            <a:off x="685800" y="4343400"/>
            <a:ext cx="5485320" cy="4113720"/>
          </a:xfrm>
          <a:prstGeom prst="rect">
            <a:avLst/>
          </a:prstGeom>
          <a:noFill/>
          <a:ln w="0">
            <a:noFill/>
          </a:ln>
        </p:spPr>
        <p:txBody>
          <a:bodyPr lIns="91440" rIns="91440" tIns="45720" bIns="45720" anchor="t">
            <a:noAutofit/>
          </a:bodyPr>
          <a:p>
            <a:pPr indent="0">
              <a:lnSpc>
                <a:spcPct val="100000"/>
              </a:lnSpc>
              <a:buNone/>
              <a:tabLst>
                <a:tab algn="l" pos="0"/>
              </a:tabLst>
            </a:pPr>
            <a:r>
              <a:rPr b="0" lang="en-US" sz="2000" strike="noStrike" u="none">
                <a:solidFill>
                  <a:srgbClr val="000000"/>
                </a:solidFill>
                <a:effectLst/>
                <a:uFillTx/>
                <a:latin typeface="Arial"/>
              </a:rPr>
              <a:t>Define MMU</a:t>
            </a:r>
            <a:endParaRPr b="0" lang="en-US" sz="2000" strike="noStrike" u="none">
              <a:solidFill>
                <a:srgbClr val="000000"/>
              </a:solidFill>
              <a:effectLst/>
              <a:uFillTx/>
              <a:latin typeface="Arial"/>
            </a:endParaRPr>
          </a:p>
        </p:txBody>
      </p:sp>
      <p:sp>
        <p:nvSpPr>
          <p:cNvPr id="700" name="PlaceHolder 3"/>
          <p:cNvSpPr>
            <a:spLocks noGrp="1"/>
          </p:cNvSpPr>
          <p:nvPr>
            <p:ph type="sldNum" idx="41"/>
          </p:nvPr>
        </p:nvSpPr>
        <p:spPr>
          <a:xfrm>
            <a:off x="3884760" y="8685360"/>
            <a:ext cx="2970720" cy="456120"/>
          </a:xfrm>
          <a:prstGeom prst="rect">
            <a:avLst/>
          </a:prstGeom>
          <a:noFill/>
          <a:ln w="0">
            <a:noFill/>
          </a:ln>
        </p:spPr>
        <p:txBody>
          <a:bodyPr lIns="91440" rIns="91440" tIns="45720" bIns="45720" anchor="b">
            <a:noAutofit/>
          </a:bodyPr>
          <a:lstStyle>
            <a:lvl1pPr indent="0" algn="r">
              <a:lnSpc>
                <a:spcPct val="100000"/>
              </a:lnSpc>
              <a:buNone/>
              <a:tabLst>
                <a:tab algn="l" pos="0"/>
              </a:tabLst>
              <a:defRPr b="0" lang="en-US" sz="1200" strike="noStrike" u="none">
                <a:solidFill>
                  <a:srgbClr val="000000"/>
                </a:solidFill>
                <a:effectLst/>
                <a:uFillTx/>
                <a:latin typeface="Times New Roman"/>
              </a:defRPr>
            </a:lvl1pPr>
          </a:lstStyle>
          <a:p>
            <a:pPr indent="0" algn="r">
              <a:lnSpc>
                <a:spcPct val="100000"/>
              </a:lnSpc>
              <a:buNone/>
              <a:tabLst>
                <a:tab algn="l" pos="0"/>
              </a:tabLst>
            </a:pPr>
            <a:fld id="{AB9BF129-28EB-4D49-A41C-E80137B6EB8C}" type="slidenum">
              <a:rPr b="0" lang="en-US" sz="1200" strike="noStrike" u="none">
                <a:solidFill>
                  <a:srgbClr val="000000"/>
                </a:solidFill>
                <a:effectLst/>
                <a:uFillTx/>
                <a:latin typeface="Times New Roman"/>
              </a:rPr>
              <a:t>&lt;number&gt;</a:t>
            </a:fld>
            <a:endParaRPr b="0" lang="en-US" sz="1200" strike="noStrike" u="none">
              <a:solidFill>
                <a:srgbClr val="000000"/>
              </a:solidFill>
              <a:effectLst/>
              <a:uFillTx/>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01" name="PlaceHolder 1"/>
          <p:cNvSpPr>
            <a:spLocks noGrp="1"/>
          </p:cNvSpPr>
          <p:nvPr>
            <p:ph type="sldImg"/>
          </p:nvPr>
        </p:nvSpPr>
        <p:spPr>
          <a:xfrm>
            <a:off x="1143000" y="685800"/>
            <a:ext cx="4570920" cy="3427920"/>
          </a:xfrm>
          <a:prstGeom prst="rect">
            <a:avLst/>
          </a:prstGeom>
          <a:ln w="0">
            <a:noFill/>
          </a:ln>
        </p:spPr>
      </p:sp>
      <p:sp>
        <p:nvSpPr>
          <p:cNvPr id="702" name="PlaceHolder 2"/>
          <p:cNvSpPr>
            <a:spLocks noGrp="1"/>
          </p:cNvSpPr>
          <p:nvPr>
            <p:ph type="body"/>
          </p:nvPr>
        </p:nvSpPr>
        <p:spPr>
          <a:xfrm>
            <a:off x="685800" y="4343400"/>
            <a:ext cx="5485320" cy="4113720"/>
          </a:xfrm>
          <a:prstGeom prst="rect">
            <a:avLst/>
          </a:prstGeom>
          <a:noFill/>
          <a:ln w="0">
            <a:noFill/>
          </a:ln>
        </p:spPr>
        <p:txBody>
          <a:bodyPr lIns="91440" rIns="91440" tIns="45720" bIns="45720" anchor="t">
            <a:noAutofit/>
          </a:bodyPr>
          <a:p>
            <a:pPr indent="0">
              <a:lnSpc>
                <a:spcPct val="100000"/>
              </a:lnSpc>
              <a:buNone/>
              <a:tabLst>
                <a:tab algn="l" pos="0"/>
              </a:tabLst>
            </a:pPr>
            <a:r>
              <a:rPr b="0" lang="en-US" sz="2000" strike="noStrike" u="none">
                <a:solidFill>
                  <a:srgbClr val="000000"/>
                </a:solidFill>
                <a:effectLst/>
                <a:uFillTx/>
                <a:latin typeface="Arial"/>
              </a:rPr>
              <a:t>(2^27 directory entries)*(8 bytes/entry) = 2^30 bytes = 1 GB</a:t>
            </a:r>
            <a:endParaRPr b="0" lang="en-US" sz="2000" strike="noStrike" u="none">
              <a:solidFill>
                <a:srgbClr val="000000"/>
              </a:solidFill>
              <a:effectLst/>
              <a:uFillTx/>
              <a:latin typeface="Arial"/>
            </a:endParaRPr>
          </a:p>
        </p:txBody>
      </p:sp>
      <p:sp>
        <p:nvSpPr>
          <p:cNvPr id="703" name="PlaceHolder 3"/>
          <p:cNvSpPr>
            <a:spLocks noGrp="1"/>
          </p:cNvSpPr>
          <p:nvPr>
            <p:ph type="sldNum" idx="42"/>
          </p:nvPr>
        </p:nvSpPr>
        <p:spPr>
          <a:xfrm>
            <a:off x="3884760" y="8685360"/>
            <a:ext cx="2970720" cy="456120"/>
          </a:xfrm>
          <a:prstGeom prst="rect">
            <a:avLst/>
          </a:prstGeom>
          <a:noFill/>
          <a:ln w="0">
            <a:noFill/>
          </a:ln>
        </p:spPr>
        <p:txBody>
          <a:bodyPr lIns="91440" rIns="91440" tIns="45720" bIns="45720" anchor="b">
            <a:noAutofit/>
          </a:bodyPr>
          <a:lstStyle>
            <a:lvl1pPr indent="0" algn="r">
              <a:lnSpc>
                <a:spcPct val="100000"/>
              </a:lnSpc>
              <a:buNone/>
              <a:tabLst>
                <a:tab algn="l" pos="0"/>
              </a:tabLst>
              <a:defRPr b="0" lang="en-US" sz="1200" strike="noStrike" u="none">
                <a:solidFill>
                  <a:srgbClr val="000000"/>
                </a:solidFill>
                <a:effectLst/>
                <a:uFillTx/>
                <a:latin typeface="Times New Roman"/>
              </a:defRPr>
            </a:lvl1pPr>
          </a:lstStyle>
          <a:p>
            <a:pPr indent="0" algn="r">
              <a:lnSpc>
                <a:spcPct val="100000"/>
              </a:lnSpc>
              <a:buNone/>
              <a:tabLst>
                <a:tab algn="l" pos="0"/>
              </a:tabLst>
            </a:pPr>
            <a:fld id="{4166EEC6-069B-4B04-8E70-48F3EA890E93}" type="slidenum">
              <a:rPr b="0" lang="en-US" sz="1200" strike="noStrike" u="none">
                <a:solidFill>
                  <a:srgbClr val="000000"/>
                </a:solidFill>
                <a:effectLst/>
                <a:uFillTx/>
                <a:latin typeface="Times New Roman"/>
              </a:rPr>
              <a:t>&lt;number&gt;</a:t>
            </a:fld>
            <a:endParaRPr b="0" lang="en-US" sz="1200" strike="noStrike" u="none">
              <a:solidFill>
                <a:srgbClr val="000000"/>
              </a:solidFill>
              <a:effectLst/>
              <a:uFillTx/>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04" name="PlaceHolder 1"/>
          <p:cNvSpPr>
            <a:spLocks noGrp="1"/>
          </p:cNvSpPr>
          <p:nvPr>
            <p:ph type="sldImg"/>
          </p:nvPr>
        </p:nvSpPr>
        <p:spPr>
          <a:xfrm>
            <a:off x="1143000" y="685800"/>
            <a:ext cx="4570920" cy="3427920"/>
          </a:xfrm>
          <a:prstGeom prst="rect">
            <a:avLst/>
          </a:prstGeom>
          <a:ln w="0">
            <a:noFill/>
          </a:ln>
        </p:spPr>
      </p:sp>
      <p:sp>
        <p:nvSpPr>
          <p:cNvPr id="705" name="PlaceHolder 2"/>
          <p:cNvSpPr>
            <a:spLocks noGrp="1"/>
          </p:cNvSpPr>
          <p:nvPr>
            <p:ph type="body"/>
          </p:nvPr>
        </p:nvSpPr>
        <p:spPr>
          <a:xfrm>
            <a:off x="685800" y="4343400"/>
            <a:ext cx="5485320" cy="4113720"/>
          </a:xfrm>
          <a:prstGeom prst="rect">
            <a:avLst/>
          </a:prstGeom>
          <a:noFill/>
          <a:ln w="0">
            <a:noFill/>
          </a:ln>
        </p:spPr>
        <p:txBody>
          <a:bodyPr lIns="91440" rIns="91440" tIns="45720" bIns="45720" anchor="t">
            <a:noAutofit/>
          </a:bodyPr>
          <a:p>
            <a:pPr indent="0">
              <a:lnSpc>
                <a:spcPct val="100000"/>
              </a:lnSpc>
              <a:buNone/>
              <a:tabLst>
                <a:tab algn="l" pos="0"/>
              </a:tabLst>
            </a:pPr>
            <a:r>
              <a:rPr b="0" lang="en-US" sz="2000" strike="noStrike" u="none">
                <a:solidFill>
                  <a:srgbClr val="000000"/>
                </a:solidFill>
                <a:effectLst/>
                <a:uFillTx/>
                <a:latin typeface="Arial"/>
              </a:rPr>
              <a:t>problem 1: fill up all our memory with page table</a:t>
            </a:r>
            <a:endParaRPr b="0" lang="en-US" sz="2000" strike="noStrike" u="none">
              <a:solidFill>
                <a:srgbClr val="000000"/>
              </a:solidFill>
              <a:effectLst/>
              <a:uFillTx/>
              <a:latin typeface="Arial"/>
            </a:endParaRPr>
          </a:p>
        </p:txBody>
      </p:sp>
      <p:sp>
        <p:nvSpPr>
          <p:cNvPr id="706" name="PlaceHolder 3"/>
          <p:cNvSpPr>
            <a:spLocks noGrp="1"/>
          </p:cNvSpPr>
          <p:nvPr>
            <p:ph type="sldNum" idx="43"/>
          </p:nvPr>
        </p:nvSpPr>
        <p:spPr>
          <a:xfrm>
            <a:off x="3884760" y="8685360"/>
            <a:ext cx="2970720" cy="456120"/>
          </a:xfrm>
          <a:prstGeom prst="rect">
            <a:avLst/>
          </a:prstGeom>
          <a:noFill/>
          <a:ln w="0">
            <a:noFill/>
          </a:ln>
        </p:spPr>
        <p:txBody>
          <a:bodyPr lIns="91440" rIns="91440" tIns="45720" bIns="45720" anchor="b">
            <a:noAutofit/>
          </a:bodyPr>
          <a:lstStyle>
            <a:lvl1pPr indent="0" algn="r">
              <a:lnSpc>
                <a:spcPct val="100000"/>
              </a:lnSpc>
              <a:buNone/>
              <a:tabLst>
                <a:tab algn="l" pos="0"/>
              </a:tabLst>
              <a:defRPr b="0" lang="en-US" sz="1200" strike="noStrike" u="none">
                <a:solidFill>
                  <a:srgbClr val="000000"/>
                </a:solidFill>
                <a:effectLst/>
                <a:uFillTx/>
                <a:latin typeface="Times New Roman"/>
              </a:defRPr>
            </a:lvl1pPr>
          </a:lstStyle>
          <a:p>
            <a:pPr indent="0" algn="r">
              <a:lnSpc>
                <a:spcPct val="100000"/>
              </a:lnSpc>
              <a:buNone/>
              <a:tabLst>
                <a:tab algn="l" pos="0"/>
              </a:tabLst>
            </a:pPr>
            <a:fld id="{137F454E-7AB9-419F-A008-047678337783}" type="slidenum">
              <a:rPr b="0" lang="en-US" sz="1200" strike="noStrike" u="none">
                <a:solidFill>
                  <a:srgbClr val="000000"/>
                </a:solidFill>
                <a:effectLst/>
                <a:uFillTx/>
                <a:latin typeface="Times New Roman"/>
              </a:rPr>
              <a:t>&lt;number&gt;</a:t>
            </a:fld>
            <a:endParaRPr b="0" lang="en-US" sz="1200" strike="noStrike" u="none">
              <a:solidFill>
                <a:srgbClr val="000000"/>
              </a:solidFill>
              <a:effectLst/>
              <a:uFillTx/>
              <a:latin typeface="Times New Roman"/>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07" name="PlaceHolder 1"/>
          <p:cNvSpPr>
            <a:spLocks noGrp="1"/>
          </p:cNvSpPr>
          <p:nvPr>
            <p:ph type="sldImg"/>
          </p:nvPr>
        </p:nvSpPr>
        <p:spPr>
          <a:xfrm>
            <a:off x="1143000" y="685800"/>
            <a:ext cx="4570920" cy="3427920"/>
          </a:xfrm>
          <a:prstGeom prst="rect">
            <a:avLst/>
          </a:prstGeom>
          <a:ln w="0">
            <a:noFill/>
          </a:ln>
        </p:spPr>
      </p:sp>
      <p:sp>
        <p:nvSpPr>
          <p:cNvPr id="708" name="PlaceHolder 2"/>
          <p:cNvSpPr>
            <a:spLocks noGrp="1"/>
          </p:cNvSpPr>
          <p:nvPr>
            <p:ph type="body"/>
          </p:nvPr>
        </p:nvSpPr>
        <p:spPr>
          <a:xfrm>
            <a:off x="685800" y="4343400"/>
            <a:ext cx="5485320" cy="4113720"/>
          </a:xfrm>
          <a:prstGeom prst="rect">
            <a:avLst/>
          </a:prstGeom>
          <a:noFill/>
          <a:ln w="0">
            <a:noFill/>
          </a:ln>
        </p:spPr>
        <p:txBody>
          <a:bodyPr lIns="91440" rIns="91440" tIns="45720" bIns="45720" anchor="t">
            <a:noAutofit/>
          </a:bodyPr>
          <a:p>
            <a:pPr indent="0">
              <a:lnSpc>
                <a:spcPct val="100000"/>
              </a:lnSpc>
              <a:buNone/>
              <a:tabLst>
                <a:tab algn="l" pos="0"/>
              </a:tabLst>
            </a:pPr>
            <a:r>
              <a:rPr b="0" lang="en-US" sz="2000" strike="noStrike" u="none">
                <a:solidFill>
                  <a:srgbClr val="0c0d0e"/>
                </a:solidFill>
                <a:effectLst/>
                <a:uFillTx/>
                <a:latin typeface="-apple-system"/>
              </a:rPr>
              <a:t>The Linux kernel maps most of the virtual address space that belongs to the kernel to perform 1:1 mapping with an offset of the first part of physical memory. (slightly less then for 1Gb for 32bit x86, can be different for other processors or configurations). For example, for kernel code on x86 address 0xc00000001 is mapped to physical address 0x1.</a:t>
            </a:r>
            <a:br>
              <a:rPr sz="2000"/>
            </a:br>
            <a:endParaRPr b="0" lang="en-US" sz="2000" strike="noStrike" u="none">
              <a:solidFill>
                <a:srgbClr val="000000"/>
              </a:solidFill>
              <a:effectLst/>
              <a:uFillTx/>
              <a:latin typeface="Arial"/>
            </a:endParaRPr>
          </a:p>
          <a:p>
            <a:pPr indent="0">
              <a:lnSpc>
                <a:spcPct val="100000"/>
              </a:lnSpc>
              <a:buNone/>
              <a:tabLst>
                <a:tab algn="l" pos="0"/>
              </a:tabLst>
            </a:pPr>
            <a:r>
              <a:rPr b="0" lang="en-US" sz="2000" strike="noStrike" u="none">
                <a:solidFill>
                  <a:srgbClr val="0c0d0e"/>
                </a:solidFill>
                <a:effectLst/>
                <a:uFillTx/>
                <a:latin typeface="-apple-system"/>
              </a:rPr>
              <a:t>This is called logical mapping - a 1:1 mapping (with an offset) that allows the kernel to access most of the physical memory of the machine.</a:t>
            </a:r>
            <a:br>
              <a:rPr sz="2000"/>
            </a:br>
            <a:endParaRPr b="0" lang="en-US" sz="2000" strike="noStrike" u="none">
              <a:solidFill>
                <a:srgbClr val="000000"/>
              </a:solidFill>
              <a:effectLst/>
              <a:uFillTx/>
              <a:latin typeface="Arial"/>
            </a:endParaRPr>
          </a:p>
          <a:p>
            <a:pPr indent="0">
              <a:lnSpc>
                <a:spcPct val="100000"/>
              </a:lnSpc>
              <a:buNone/>
              <a:tabLst>
                <a:tab algn="l" pos="0"/>
              </a:tabLst>
            </a:pPr>
            <a:r>
              <a:rPr b="0" lang="en-US" sz="2000" strike="noStrike" u="none">
                <a:solidFill>
                  <a:srgbClr val="0c0d0e"/>
                </a:solidFill>
                <a:effectLst/>
                <a:uFillTx/>
                <a:latin typeface="-apple-system"/>
              </a:rPr>
              <a:t>But this is not enough - sometime we have more then 1Gb physical memory on a 32bit machine, sometime we want to reference non contiguous physical memory blocks as contiguous to make thing simple, sometime we want to map memory mapped IO regions which are not RAM.</a:t>
            </a:r>
            <a:endParaRPr b="0" lang="en-US" sz="2000" strike="noStrike" u="none">
              <a:solidFill>
                <a:srgbClr val="000000"/>
              </a:solidFill>
              <a:effectLst/>
              <a:uFillTx/>
              <a:latin typeface="Arial"/>
            </a:endParaRPr>
          </a:p>
          <a:p>
            <a:pPr indent="0">
              <a:lnSpc>
                <a:spcPct val="100000"/>
              </a:lnSpc>
              <a:buNone/>
              <a:tabLst>
                <a:tab algn="l" pos="0"/>
              </a:tabLst>
            </a:pPr>
            <a:br>
              <a:rPr sz="2000"/>
            </a:br>
            <a:endParaRPr b="0" lang="en-US" sz="2000" strike="noStrike" u="none">
              <a:solidFill>
                <a:srgbClr val="000000"/>
              </a:solidFill>
              <a:effectLst/>
              <a:uFillTx/>
              <a:latin typeface="Arial"/>
            </a:endParaRPr>
          </a:p>
        </p:txBody>
      </p:sp>
      <p:sp>
        <p:nvSpPr>
          <p:cNvPr id="709" name="PlaceHolder 3"/>
          <p:cNvSpPr>
            <a:spLocks noGrp="1"/>
          </p:cNvSpPr>
          <p:nvPr>
            <p:ph type="sldNum" idx="44"/>
          </p:nvPr>
        </p:nvSpPr>
        <p:spPr>
          <a:xfrm>
            <a:off x="3884760" y="8685360"/>
            <a:ext cx="2970720" cy="456120"/>
          </a:xfrm>
          <a:prstGeom prst="rect">
            <a:avLst/>
          </a:prstGeom>
          <a:noFill/>
          <a:ln w="0">
            <a:noFill/>
          </a:ln>
        </p:spPr>
        <p:txBody>
          <a:bodyPr lIns="91440" rIns="91440" tIns="45720" bIns="45720" anchor="b">
            <a:noAutofit/>
          </a:bodyPr>
          <a:lstStyle>
            <a:lvl1pPr indent="0" algn="r">
              <a:lnSpc>
                <a:spcPct val="100000"/>
              </a:lnSpc>
              <a:buNone/>
              <a:tabLst>
                <a:tab algn="l" pos="0"/>
              </a:tabLst>
              <a:defRPr b="0" lang="en-US" sz="1200" strike="noStrike" u="none">
                <a:solidFill>
                  <a:srgbClr val="000000"/>
                </a:solidFill>
                <a:effectLst/>
                <a:uFillTx/>
                <a:latin typeface="Times New Roman"/>
              </a:defRPr>
            </a:lvl1pPr>
          </a:lstStyle>
          <a:p>
            <a:pPr indent="0" algn="r">
              <a:lnSpc>
                <a:spcPct val="100000"/>
              </a:lnSpc>
              <a:buNone/>
              <a:tabLst>
                <a:tab algn="l" pos="0"/>
              </a:tabLst>
            </a:pPr>
            <a:fld id="{89FF3D43-2F12-4322-81A8-49FB299C6113}" type="slidenum">
              <a:rPr b="0" lang="en-US" sz="1200" strike="noStrike" u="none">
                <a:solidFill>
                  <a:srgbClr val="000000"/>
                </a:solidFill>
                <a:effectLst/>
                <a:uFillTx/>
                <a:latin typeface="Times New Roman"/>
              </a:rPr>
              <a:t>&lt;number&gt;</a:t>
            </a:fld>
            <a:endParaRPr b="0" lang="en-US" sz="1200" strike="noStrike" u="none">
              <a:solidFill>
                <a:srgbClr val="000000"/>
              </a:solidFill>
              <a:effectLst/>
              <a:uFillTx/>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3" name="PlaceHolder 1"/>
          <p:cNvSpPr>
            <a:spLocks noGrp="1"/>
          </p:cNvSpPr>
          <p:nvPr>
            <p:ph type="sldImg"/>
          </p:nvPr>
        </p:nvSpPr>
        <p:spPr>
          <a:xfrm>
            <a:off x="1143000" y="685800"/>
            <a:ext cx="4570920" cy="3427920"/>
          </a:xfrm>
          <a:prstGeom prst="rect">
            <a:avLst/>
          </a:prstGeom>
          <a:ln w="0">
            <a:noFill/>
          </a:ln>
        </p:spPr>
      </p:sp>
      <p:sp>
        <p:nvSpPr>
          <p:cNvPr id="684" name="PlaceHolder 2"/>
          <p:cNvSpPr>
            <a:spLocks noGrp="1"/>
          </p:cNvSpPr>
          <p:nvPr>
            <p:ph type="body"/>
          </p:nvPr>
        </p:nvSpPr>
        <p:spPr>
          <a:xfrm>
            <a:off x="685800" y="4343400"/>
            <a:ext cx="5485320" cy="4113720"/>
          </a:xfrm>
          <a:prstGeom prst="rect">
            <a:avLst/>
          </a:prstGeom>
          <a:noFill/>
          <a:ln w="0">
            <a:noFill/>
          </a:ln>
        </p:spPr>
        <p:txBody>
          <a:bodyPr lIns="91440" rIns="91440" tIns="45720" bIns="45720" anchor="t">
            <a:noAutofit/>
          </a:bodyPr>
          <a:p>
            <a:pPr indent="0">
              <a:lnSpc>
                <a:spcPct val="100000"/>
              </a:lnSpc>
              <a:buNone/>
              <a:tabLst>
                <a:tab algn="l" pos="0"/>
              </a:tabLst>
            </a:pPr>
            <a:r>
              <a:rPr b="0" lang="en-US" sz="2000" strike="noStrike" u="none">
                <a:solidFill>
                  <a:srgbClr val="000000"/>
                </a:solidFill>
                <a:effectLst/>
                <a:uFillTx/>
                <a:latin typeface="Arial"/>
              </a:rPr>
              <a:t>Define MMU</a:t>
            </a:r>
            <a:endParaRPr b="0" lang="en-US" sz="2000" strike="noStrike" u="none">
              <a:solidFill>
                <a:srgbClr val="000000"/>
              </a:solidFill>
              <a:effectLst/>
              <a:uFillTx/>
              <a:latin typeface="Arial"/>
            </a:endParaRPr>
          </a:p>
        </p:txBody>
      </p:sp>
      <p:sp>
        <p:nvSpPr>
          <p:cNvPr id="685" name="PlaceHolder 3"/>
          <p:cNvSpPr>
            <a:spLocks noGrp="1"/>
          </p:cNvSpPr>
          <p:nvPr>
            <p:ph type="sldNum" idx="36"/>
          </p:nvPr>
        </p:nvSpPr>
        <p:spPr>
          <a:xfrm>
            <a:off x="3884760" y="8685360"/>
            <a:ext cx="2970720" cy="456120"/>
          </a:xfrm>
          <a:prstGeom prst="rect">
            <a:avLst/>
          </a:prstGeom>
          <a:noFill/>
          <a:ln w="0">
            <a:noFill/>
          </a:ln>
        </p:spPr>
        <p:txBody>
          <a:bodyPr lIns="91440" rIns="91440" tIns="45720" bIns="45720" anchor="b">
            <a:noAutofit/>
          </a:bodyPr>
          <a:lstStyle>
            <a:lvl1pPr indent="0" algn="r">
              <a:lnSpc>
                <a:spcPct val="100000"/>
              </a:lnSpc>
              <a:buNone/>
              <a:tabLst>
                <a:tab algn="l" pos="0"/>
              </a:tabLst>
              <a:defRPr b="0" lang="en-US" sz="1200" strike="noStrike" u="none">
                <a:solidFill>
                  <a:srgbClr val="000000"/>
                </a:solidFill>
                <a:effectLst/>
                <a:uFillTx/>
                <a:latin typeface="Times New Roman"/>
              </a:defRPr>
            </a:lvl1pPr>
          </a:lstStyle>
          <a:p>
            <a:pPr indent="0" algn="r">
              <a:lnSpc>
                <a:spcPct val="100000"/>
              </a:lnSpc>
              <a:buNone/>
              <a:tabLst>
                <a:tab algn="l" pos="0"/>
              </a:tabLst>
            </a:pPr>
            <a:fld id="{888C7A0A-D3E9-4EE1-B876-FD295FB60D41}" type="slidenum">
              <a:rPr b="0" lang="en-US" sz="1200" strike="noStrike" u="none">
                <a:solidFill>
                  <a:srgbClr val="000000"/>
                </a:solidFill>
                <a:effectLst/>
                <a:uFillTx/>
                <a:latin typeface="Times New Roman"/>
              </a:rPr>
              <a:t>&lt;number&gt;</a:t>
            </a:fld>
            <a:endParaRPr b="0" lang="en-US" sz="1200" strike="noStrike" u="none">
              <a:solidFill>
                <a:srgbClr val="000000"/>
              </a:solidFill>
              <a:effectLst/>
              <a:uFillTx/>
              <a:latin typeface="Times New Roman"/>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6" name="PlaceHolder 1"/>
          <p:cNvSpPr>
            <a:spLocks noGrp="1"/>
          </p:cNvSpPr>
          <p:nvPr>
            <p:ph type="sldImg"/>
          </p:nvPr>
        </p:nvSpPr>
        <p:spPr>
          <a:xfrm>
            <a:off x="1143000" y="685800"/>
            <a:ext cx="4570920" cy="3427920"/>
          </a:xfrm>
          <a:prstGeom prst="rect">
            <a:avLst/>
          </a:prstGeom>
          <a:ln w="0">
            <a:noFill/>
          </a:ln>
        </p:spPr>
      </p:sp>
      <p:sp>
        <p:nvSpPr>
          <p:cNvPr id="687" name="PlaceHolder 2"/>
          <p:cNvSpPr>
            <a:spLocks noGrp="1"/>
          </p:cNvSpPr>
          <p:nvPr>
            <p:ph type="body"/>
          </p:nvPr>
        </p:nvSpPr>
        <p:spPr>
          <a:xfrm>
            <a:off x="685800" y="4343400"/>
            <a:ext cx="5485320" cy="4113720"/>
          </a:xfrm>
          <a:prstGeom prst="rect">
            <a:avLst/>
          </a:prstGeom>
          <a:noFill/>
          <a:ln w="0">
            <a:noFill/>
          </a:ln>
        </p:spPr>
        <p:txBody>
          <a:bodyPr lIns="91440" rIns="91440" tIns="45720" bIns="45720" anchor="t">
            <a:noAutofit/>
          </a:bodyPr>
          <a:p>
            <a:pPr indent="0">
              <a:lnSpc>
                <a:spcPct val="100000"/>
              </a:lnSpc>
              <a:buNone/>
              <a:tabLst>
                <a:tab algn="l" pos="0"/>
              </a:tabLst>
            </a:pPr>
            <a:r>
              <a:rPr b="0" lang="en-US" sz="2000" strike="noStrike" u="none">
                <a:solidFill>
                  <a:srgbClr val="000000"/>
                </a:solidFill>
                <a:effectLst/>
                <a:uFillTx/>
                <a:latin typeface="Arial"/>
              </a:rPr>
              <a:t>Walk through address translation here to motivate bits</a:t>
            </a:r>
            <a:endParaRPr b="0" lang="en-US" sz="2000" strike="noStrike" u="none">
              <a:solidFill>
                <a:srgbClr val="000000"/>
              </a:solidFill>
              <a:effectLst/>
              <a:uFillTx/>
              <a:latin typeface="Arial"/>
            </a:endParaRPr>
          </a:p>
        </p:txBody>
      </p:sp>
      <p:sp>
        <p:nvSpPr>
          <p:cNvPr id="688" name="PlaceHolder 3"/>
          <p:cNvSpPr>
            <a:spLocks noGrp="1"/>
          </p:cNvSpPr>
          <p:nvPr>
            <p:ph type="sldNum" idx="37"/>
          </p:nvPr>
        </p:nvSpPr>
        <p:spPr>
          <a:xfrm>
            <a:off x="3884760" y="8685360"/>
            <a:ext cx="2970720" cy="456120"/>
          </a:xfrm>
          <a:prstGeom prst="rect">
            <a:avLst/>
          </a:prstGeom>
          <a:noFill/>
          <a:ln w="0">
            <a:noFill/>
          </a:ln>
        </p:spPr>
        <p:txBody>
          <a:bodyPr lIns="91440" rIns="91440" tIns="45720" bIns="45720" anchor="b">
            <a:noAutofit/>
          </a:bodyPr>
          <a:lstStyle>
            <a:lvl1pPr indent="0" algn="r">
              <a:lnSpc>
                <a:spcPct val="100000"/>
              </a:lnSpc>
              <a:buNone/>
              <a:tabLst>
                <a:tab algn="l" pos="0"/>
              </a:tabLst>
              <a:defRPr b="0" lang="en-US" sz="1200" strike="noStrike" u="none">
                <a:solidFill>
                  <a:srgbClr val="000000"/>
                </a:solidFill>
                <a:effectLst/>
                <a:uFillTx/>
                <a:latin typeface="Times New Roman"/>
              </a:defRPr>
            </a:lvl1pPr>
          </a:lstStyle>
          <a:p>
            <a:pPr indent="0" algn="r">
              <a:lnSpc>
                <a:spcPct val="100000"/>
              </a:lnSpc>
              <a:buNone/>
              <a:tabLst>
                <a:tab algn="l" pos="0"/>
              </a:tabLst>
            </a:pPr>
            <a:fld id="{3C4C6258-9EF9-43D4-BF2B-A6D567C6B59C}" type="slidenum">
              <a:rPr b="0" lang="en-US" sz="1200" strike="noStrike" u="none">
                <a:solidFill>
                  <a:srgbClr val="000000"/>
                </a:solidFill>
                <a:effectLst/>
                <a:uFillTx/>
                <a:latin typeface="Times New Roman"/>
              </a:rPr>
              <a:t>&lt;number&gt;</a:t>
            </a:fld>
            <a:endParaRPr b="0" lang="en-US" sz="1200" strike="noStrike" u="none">
              <a:solidFill>
                <a:srgbClr val="000000"/>
              </a:solidFill>
              <a:effectLst/>
              <a:uFillTx/>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9" name="PlaceHolder 1"/>
          <p:cNvSpPr>
            <a:spLocks noGrp="1"/>
          </p:cNvSpPr>
          <p:nvPr>
            <p:ph type="sldImg"/>
          </p:nvPr>
        </p:nvSpPr>
        <p:spPr>
          <a:xfrm>
            <a:off x="1143000" y="685800"/>
            <a:ext cx="4570920" cy="3427920"/>
          </a:xfrm>
          <a:prstGeom prst="rect">
            <a:avLst/>
          </a:prstGeom>
          <a:ln w="0">
            <a:noFill/>
          </a:ln>
        </p:spPr>
      </p:sp>
      <p:sp>
        <p:nvSpPr>
          <p:cNvPr id="690" name="PlaceHolder 2"/>
          <p:cNvSpPr>
            <a:spLocks noGrp="1"/>
          </p:cNvSpPr>
          <p:nvPr>
            <p:ph type="body"/>
          </p:nvPr>
        </p:nvSpPr>
        <p:spPr>
          <a:xfrm>
            <a:off x="685800" y="4343400"/>
            <a:ext cx="5485320" cy="4113720"/>
          </a:xfrm>
          <a:prstGeom prst="rect">
            <a:avLst/>
          </a:prstGeom>
          <a:noFill/>
          <a:ln w="0">
            <a:noFill/>
          </a:ln>
        </p:spPr>
        <p:txBody>
          <a:bodyPr lIns="91440" rIns="91440" tIns="45720" bIns="45720" anchor="t">
            <a:noAutofit/>
          </a:bodyPr>
          <a:p>
            <a:pPr indent="0">
              <a:lnSpc>
                <a:spcPct val="100000"/>
              </a:lnSpc>
              <a:buNone/>
              <a:tabLst>
                <a:tab algn="l" pos="0"/>
              </a:tabLst>
            </a:pPr>
            <a:r>
              <a:rPr b="0" lang="en-US" sz="2000" strike="noStrike" u="none">
                <a:solidFill>
                  <a:srgbClr val="000000"/>
                </a:solidFill>
                <a:effectLst/>
                <a:uFillTx/>
                <a:latin typeface="Arial"/>
              </a:rPr>
              <a:t>Define MMU</a:t>
            </a:r>
            <a:endParaRPr b="0" lang="en-US" sz="2000" strike="noStrike" u="none">
              <a:solidFill>
                <a:srgbClr val="000000"/>
              </a:solidFill>
              <a:effectLst/>
              <a:uFillTx/>
              <a:latin typeface="Arial"/>
            </a:endParaRPr>
          </a:p>
        </p:txBody>
      </p:sp>
      <p:sp>
        <p:nvSpPr>
          <p:cNvPr id="691" name="PlaceHolder 3"/>
          <p:cNvSpPr>
            <a:spLocks noGrp="1"/>
          </p:cNvSpPr>
          <p:nvPr>
            <p:ph type="sldNum" idx="38"/>
          </p:nvPr>
        </p:nvSpPr>
        <p:spPr>
          <a:xfrm>
            <a:off x="3884760" y="8685360"/>
            <a:ext cx="2970720" cy="456120"/>
          </a:xfrm>
          <a:prstGeom prst="rect">
            <a:avLst/>
          </a:prstGeom>
          <a:noFill/>
          <a:ln w="0">
            <a:noFill/>
          </a:ln>
        </p:spPr>
        <p:txBody>
          <a:bodyPr lIns="91440" rIns="91440" tIns="45720" bIns="45720" anchor="b">
            <a:noAutofit/>
          </a:bodyPr>
          <a:lstStyle>
            <a:lvl1pPr indent="0" algn="r">
              <a:lnSpc>
                <a:spcPct val="100000"/>
              </a:lnSpc>
              <a:buNone/>
              <a:tabLst>
                <a:tab algn="l" pos="0"/>
              </a:tabLst>
              <a:defRPr b="0" lang="en-US" sz="1200" strike="noStrike" u="none">
                <a:solidFill>
                  <a:srgbClr val="000000"/>
                </a:solidFill>
                <a:effectLst/>
                <a:uFillTx/>
                <a:latin typeface="Times New Roman"/>
              </a:defRPr>
            </a:lvl1pPr>
          </a:lstStyle>
          <a:p>
            <a:pPr indent="0" algn="r">
              <a:lnSpc>
                <a:spcPct val="100000"/>
              </a:lnSpc>
              <a:buNone/>
              <a:tabLst>
                <a:tab algn="l" pos="0"/>
              </a:tabLst>
            </a:pPr>
            <a:fld id="{60F1243C-D932-4E66-BD1B-A1E4C16E49D8}" type="slidenum">
              <a:rPr b="0" lang="en-US" sz="1200" strike="noStrike" u="none">
                <a:solidFill>
                  <a:srgbClr val="000000"/>
                </a:solidFill>
                <a:effectLst/>
                <a:uFillTx/>
                <a:latin typeface="Times New Roman"/>
              </a:rPr>
              <a:t>&lt;number&gt;</a:t>
            </a:fld>
            <a:endParaRPr b="0" lang="en-US" sz="1200" strike="noStrike" u="none">
              <a:solidFill>
                <a:srgbClr val="000000"/>
              </a:solidFill>
              <a:effectLst/>
              <a:uFillTx/>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92" name="PlaceHolder 1"/>
          <p:cNvSpPr>
            <a:spLocks noGrp="1"/>
          </p:cNvSpPr>
          <p:nvPr>
            <p:ph type="sldImg"/>
          </p:nvPr>
        </p:nvSpPr>
        <p:spPr>
          <a:xfrm>
            <a:off x="1143000" y="685800"/>
            <a:ext cx="4570920" cy="3427920"/>
          </a:xfrm>
          <a:prstGeom prst="rect">
            <a:avLst/>
          </a:prstGeom>
          <a:ln w="0">
            <a:noFill/>
          </a:ln>
        </p:spPr>
      </p:sp>
      <p:sp>
        <p:nvSpPr>
          <p:cNvPr id="693" name="PlaceHolder 2"/>
          <p:cNvSpPr>
            <a:spLocks noGrp="1"/>
          </p:cNvSpPr>
          <p:nvPr>
            <p:ph type="body"/>
          </p:nvPr>
        </p:nvSpPr>
        <p:spPr>
          <a:xfrm>
            <a:off x="685800" y="4343400"/>
            <a:ext cx="5485320" cy="4113720"/>
          </a:xfrm>
          <a:prstGeom prst="rect">
            <a:avLst/>
          </a:prstGeom>
          <a:noFill/>
          <a:ln w="0">
            <a:noFill/>
          </a:ln>
        </p:spPr>
        <p:txBody>
          <a:bodyPr lIns="91440" rIns="91440" tIns="45720" bIns="45720" anchor="t">
            <a:noAutofit/>
          </a:bodyPr>
          <a:p>
            <a:pPr indent="0">
              <a:lnSpc>
                <a:spcPct val="100000"/>
              </a:lnSpc>
              <a:buNone/>
              <a:tabLst>
                <a:tab algn="l" pos="0"/>
              </a:tabLst>
            </a:pPr>
            <a:r>
              <a:rPr b="0" lang="en-US" sz="2000" strike="noStrike" u="none">
                <a:solidFill>
                  <a:srgbClr val="000000"/>
                </a:solidFill>
                <a:effectLst/>
                <a:uFillTx/>
                <a:latin typeface="Arial"/>
              </a:rPr>
              <a:t>Pros: easy allocation (keep bitmap of free frames), no external fragmentation, still allows access permissions, still allows sharing, easy to grow</a:t>
            </a:r>
            <a:endParaRPr b="0" lang="en-US" sz="2000" strike="noStrike" u="none">
              <a:solidFill>
                <a:srgbClr val="000000"/>
              </a:solidFill>
              <a:effectLst/>
              <a:uFillTx/>
              <a:latin typeface="Arial"/>
            </a:endParaRPr>
          </a:p>
          <a:p>
            <a:pPr indent="0">
              <a:lnSpc>
                <a:spcPct val="100000"/>
              </a:lnSpc>
              <a:buNone/>
              <a:tabLst>
                <a:tab algn="l" pos="0"/>
              </a:tabLst>
            </a:pPr>
            <a:endParaRPr b="0" lang="en-US" sz="2000" strike="noStrike" u="none">
              <a:solidFill>
                <a:srgbClr val="000000"/>
              </a:solidFill>
              <a:effectLst/>
              <a:uFillTx/>
              <a:latin typeface="Arial"/>
            </a:endParaRPr>
          </a:p>
          <a:p>
            <a:pPr indent="0">
              <a:lnSpc>
                <a:spcPct val="100000"/>
              </a:lnSpc>
              <a:buNone/>
              <a:tabLst>
                <a:tab algn="l" pos="0"/>
              </a:tabLst>
            </a:pPr>
            <a:r>
              <a:rPr b="0" lang="en-US" sz="2000" strike="noStrike" u="none">
                <a:solidFill>
                  <a:srgbClr val="000000"/>
                </a:solidFill>
                <a:effectLst/>
                <a:uFillTx/>
                <a:latin typeface="Arial"/>
              </a:rPr>
              <a:t>Cons: internal fragmentation, slower (size of page tables etc -&gt; multiple lookups)</a:t>
            </a:r>
            <a:endParaRPr b="0" lang="en-US" sz="2000" strike="noStrike" u="none">
              <a:solidFill>
                <a:srgbClr val="000000"/>
              </a:solidFill>
              <a:effectLst/>
              <a:uFillTx/>
              <a:latin typeface="Arial"/>
            </a:endParaRPr>
          </a:p>
          <a:p>
            <a:pPr indent="0">
              <a:lnSpc>
                <a:spcPct val="100000"/>
              </a:lnSpc>
              <a:buNone/>
              <a:tabLst>
                <a:tab algn="l" pos="0"/>
              </a:tabLst>
            </a:pPr>
            <a:endParaRPr b="0" lang="en-US" sz="2000" strike="noStrike" u="none">
              <a:solidFill>
                <a:srgbClr val="000000"/>
              </a:solidFill>
              <a:effectLst/>
              <a:uFillTx/>
              <a:latin typeface="Arial"/>
            </a:endParaRPr>
          </a:p>
        </p:txBody>
      </p:sp>
      <p:sp>
        <p:nvSpPr>
          <p:cNvPr id="694" name="PlaceHolder 3"/>
          <p:cNvSpPr>
            <a:spLocks noGrp="1"/>
          </p:cNvSpPr>
          <p:nvPr>
            <p:ph type="sldNum" idx="39"/>
          </p:nvPr>
        </p:nvSpPr>
        <p:spPr>
          <a:xfrm>
            <a:off x="3884760" y="8685360"/>
            <a:ext cx="2970720" cy="456120"/>
          </a:xfrm>
          <a:prstGeom prst="rect">
            <a:avLst/>
          </a:prstGeom>
          <a:noFill/>
          <a:ln w="0">
            <a:noFill/>
          </a:ln>
        </p:spPr>
        <p:txBody>
          <a:bodyPr lIns="91440" rIns="91440" tIns="45720" bIns="45720" anchor="b">
            <a:noAutofit/>
          </a:bodyPr>
          <a:lstStyle>
            <a:lvl1pPr indent="0" algn="r">
              <a:lnSpc>
                <a:spcPct val="100000"/>
              </a:lnSpc>
              <a:buNone/>
              <a:tabLst>
                <a:tab algn="l" pos="0"/>
              </a:tabLst>
              <a:defRPr b="0" lang="en-US" sz="1200" strike="noStrike" u="none">
                <a:solidFill>
                  <a:srgbClr val="000000"/>
                </a:solidFill>
                <a:effectLst/>
                <a:uFillTx/>
                <a:latin typeface="Times New Roman"/>
              </a:defRPr>
            </a:lvl1pPr>
          </a:lstStyle>
          <a:p>
            <a:pPr indent="0" algn="r">
              <a:lnSpc>
                <a:spcPct val="100000"/>
              </a:lnSpc>
              <a:buNone/>
              <a:tabLst>
                <a:tab algn="l" pos="0"/>
              </a:tabLst>
            </a:pPr>
            <a:fld id="{AD2D42E3-EDD4-41F1-8D4A-0CA384DF553A}" type="slidenum">
              <a:rPr b="0" lang="en-US" sz="1200" strike="noStrike" u="none">
                <a:solidFill>
                  <a:srgbClr val="000000"/>
                </a:solidFill>
                <a:effectLst/>
                <a:uFillTx/>
                <a:latin typeface="Times New Roman"/>
              </a:rPr>
              <a:t>&lt;number&gt;</a:t>
            </a:fld>
            <a:endParaRPr b="0" lang="en-US" sz="1200" strike="noStrike" u="none">
              <a:solidFill>
                <a:srgbClr val="000000"/>
              </a:solidFill>
              <a:effectLst/>
              <a:uFillTx/>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95" name="PlaceHolder 1"/>
          <p:cNvSpPr>
            <a:spLocks noGrp="1"/>
          </p:cNvSpPr>
          <p:nvPr>
            <p:ph type="sldImg"/>
          </p:nvPr>
        </p:nvSpPr>
        <p:spPr>
          <a:xfrm>
            <a:off x="1143000" y="685800"/>
            <a:ext cx="4570920" cy="3427920"/>
          </a:xfrm>
          <a:prstGeom prst="rect">
            <a:avLst/>
          </a:prstGeom>
          <a:ln w="0">
            <a:noFill/>
          </a:ln>
        </p:spPr>
      </p:sp>
      <p:sp>
        <p:nvSpPr>
          <p:cNvPr id="696" name="PlaceHolder 2"/>
          <p:cNvSpPr>
            <a:spLocks noGrp="1"/>
          </p:cNvSpPr>
          <p:nvPr>
            <p:ph type="body"/>
          </p:nvPr>
        </p:nvSpPr>
        <p:spPr>
          <a:xfrm>
            <a:off x="685800" y="4343400"/>
            <a:ext cx="5485320" cy="4113720"/>
          </a:xfrm>
          <a:prstGeom prst="rect">
            <a:avLst/>
          </a:prstGeom>
          <a:noFill/>
          <a:ln w="0">
            <a:noFill/>
          </a:ln>
        </p:spPr>
        <p:txBody>
          <a:bodyPr lIns="91440" rIns="91440" tIns="45720" bIns="45720" anchor="t">
            <a:noAutofit/>
          </a:bodyPr>
          <a:p>
            <a:pPr indent="0">
              <a:lnSpc>
                <a:spcPct val="100000"/>
              </a:lnSpc>
              <a:buNone/>
              <a:tabLst>
                <a:tab algn="l" pos="0"/>
              </a:tabLst>
            </a:pPr>
            <a:r>
              <a:rPr b="0" lang="en-US" sz="2000" strike="noStrike" u="none">
                <a:solidFill>
                  <a:srgbClr val="000000"/>
                </a:solidFill>
                <a:effectLst/>
                <a:uFillTx/>
                <a:latin typeface="Arial"/>
              </a:rPr>
              <a:t>problem 1: fill up all our memory with page table</a:t>
            </a:r>
            <a:br>
              <a:rPr sz="2000"/>
            </a:br>
            <a:r>
              <a:rPr b="0" lang="en-US" sz="2000" strike="noStrike" u="none">
                <a:solidFill>
                  <a:srgbClr val="000000"/>
                </a:solidFill>
                <a:effectLst/>
                <a:uFillTx/>
                <a:latin typeface="Arial"/>
              </a:rPr>
              <a:t>2^48 addresses/2^12 page size =&gt; 2^36 pages* 8 bytes =&gt;2^39 byte page table = .5 terabytes</a:t>
            </a:r>
            <a:endParaRPr b="0" lang="en-US" sz="2000" strike="noStrike" u="none">
              <a:solidFill>
                <a:srgbClr val="000000"/>
              </a:solidFill>
              <a:effectLst/>
              <a:uFillTx/>
              <a:latin typeface="Arial"/>
            </a:endParaRPr>
          </a:p>
        </p:txBody>
      </p:sp>
      <p:sp>
        <p:nvSpPr>
          <p:cNvPr id="697" name="PlaceHolder 3"/>
          <p:cNvSpPr>
            <a:spLocks noGrp="1"/>
          </p:cNvSpPr>
          <p:nvPr>
            <p:ph type="sldNum" idx="40"/>
          </p:nvPr>
        </p:nvSpPr>
        <p:spPr>
          <a:xfrm>
            <a:off x="3884760" y="8685360"/>
            <a:ext cx="2970720" cy="456120"/>
          </a:xfrm>
          <a:prstGeom prst="rect">
            <a:avLst/>
          </a:prstGeom>
          <a:noFill/>
          <a:ln w="0">
            <a:noFill/>
          </a:ln>
        </p:spPr>
        <p:txBody>
          <a:bodyPr lIns="91440" rIns="91440" tIns="45720" bIns="45720" anchor="b">
            <a:noAutofit/>
          </a:bodyPr>
          <a:lstStyle>
            <a:lvl1pPr indent="0" algn="r">
              <a:lnSpc>
                <a:spcPct val="100000"/>
              </a:lnSpc>
              <a:buNone/>
              <a:tabLst>
                <a:tab algn="l" pos="0"/>
              </a:tabLst>
              <a:defRPr b="0" lang="en-US" sz="1200" strike="noStrike" u="none">
                <a:solidFill>
                  <a:srgbClr val="000000"/>
                </a:solidFill>
                <a:effectLst/>
                <a:uFillTx/>
                <a:latin typeface="Times New Roman"/>
              </a:defRPr>
            </a:lvl1pPr>
          </a:lstStyle>
          <a:p>
            <a:pPr indent="0" algn="r">
              <a:lnSpc>
                <a:spcPct val="100000"/>
              </a:lnSpc>
              <a:buNone/>
              <a:tabLst>
                <a:tab algn="l" pos="0"/>
              </a:tabLst>
            </a:pPr>
            <a:fld id="{2E40A501-40EA-4577-870E-9DE6893C8FC0}" type="slidenum">
              <a:rPr b="0" lang="en-US" sz="1200" strike="noStrike" u="none">
                <a:solidFill>
                  <a:srgbClr val="000000"/>
                </a:solidFill>
                <a:effectLst/>
                <a:uFillTx/>
                <a:latin typeface="Times New Roman"/>
              </a:rPr>
              <a:t>&lt;number&gt;</a:t>
            </a:fld>
            <a:endParaRPr b="0" lang="en-US" sz="1200" strike="noStrike" u="none">
              <a:solidFill>
                <a:srgbClr val="000000"/>
              </a:solidFill>
              <a:effectLst/>
              <a:uFillTx/>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wo Content">
    <p:bg>
      <p:bgPr>
        <a:solidFill>
          <a:srgbClr val="ffffff"/>
        </a:solidFill>
      </p:bgPr>
    </p:bg>
    <p:spTree>
      <p:nvGrpSpPr>
        <p:cNvPr id="1" name=""/>
        <p:cNvGrpSpPr/>
        <p:nvPr/>
      </p:nvGrpSpPr>
      <p:grpSpPr>
        <a:xfrm>
          <a:off x="0" y="0"/>
          <a:ext cx="0" cy="0"/>
          <a:chOff x="0" y="0"/>
          <a:chExt cx="0" cy="0"/>
        </a:xfrm>
      </p:grpSpPr>
      <p:sp>
        <p:nvSpPr>
          <p:cNvPr id="0" name="Rectangle 9"/>
          <p:cNvSpPr/>
          <p:nvPr/>
        </p:nvSpPr>
        <p:spPr>
          <a:xfrm>
            <a:off x="0" y="222120"/>
            <a:ext cx="9142920" cy="309960"/>
          </a:xfrm>
          <a:prstGeom prst="rect">
            <a:avLst/>
          </a:prstGeom>
          <a:gradFill rotWithShape="0">
            <a:gsLst>
              <a:gs pos="0">
                <a:srgbClr val="521b92"/>
              </a:gs>
              <a:gs pos="50000">
                <a:srgbClr val="b88dea"/>
              </a:gs>
              <a:gs pos="100000">
                <a:srgbClr val="dcc6f4"/>
              </a:gs>
            </a:gsLst>
            <a:lin ang="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
        <p:nvSpPr>
          <p:cNvPr id="1" name="Rectangle 6"/>
          <p:cNvSpPr/>
          <p:nvPr/>
        </p:nvSpPr>
        <p:spPr>
          <a:xfrm>
            <a:off x="0" y="0"/>
            <a:ext cx="9142920" cy="417960"/>
          </a:xfrm>
          <a:prstGeom prst="rect">
            <a:avLst/>
          </a:prstGeom>
          <a:gradFill rotWithShape="0">
            <a:gsLst>
              <a:gs pos="0">
                <a:srgbClr val="323232"/>
              </a:gs>
              <a:gs pos="66000">
                <a:srgbClr val="404040"/>
              </a:gs>
              <a:gs pos="99000">
                <a:srgbClr val="595959"/>
              </a:gs>
            </a:gsLst>
            <a:lin ang="1350000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
        <p:nvSpPr>
          <p:cNvPr id="2" name="PlaceHolder 1"/>
          <p:cNvSpPr>
            <a:spLocks noGrp="1"/>
          </p:cNvSpPr>
          <p:nvPr>
            <p:ph type="title"/>
          </p:nvPr>
        </p:nvSpPr>
        <p:spPr>
          <a:xfrm>
            <a:off x="457200" y="533520"/>
            <a:ext cx="8228520" cy="989640"/>
          </a:xfrm>
          <a:prstGeom prst="rect">
            <a:avLst/>
          </a:prstGeom>
          <a:noFill/>
          <a:ln w="0">
            <a:noFill/>
          </a:ln>
        </p:spPr>
        <p:txBody>
          <a:bodyPr lIns="91440" rIns="91440" tIns="45720" bIns="45720" anchor="ctr">
            <a:noAutofit/>
          </a:bodyPr>
          <a:p>
            <a:pPr indent="0" defTabSz="914400">
              <a:lnSpc>
                <a:spcPct val="100000"/>
              </a:lnSpc>
              <a:buNone/>
              <a:tabLst>
                <a:tab algn="l" pos="0"/>
              </a:tabLst>
            </a:pPr>
            <a:r>
              <a:rPr b="0" lang="en-US" sz="4000" spc="-99" strike="noStrike" u="none">
                <a:solidFill>
                  <a:schemeClr val="dk2"/>
                </a:solidFill>
                <a:effectLst/>
                <a:uFillTx/>
                <a:latin typeface="Arial"/>
              </a:rPr>
              <a:t>Cl</a:t>
            </a:r>
            <a:r>
              <a:rPr b="0" lang="en-US" sz="4000" spc="-99" strike="noStrike" u="none">
                <a:solidFill>
                  <a:schemeClr val="dk2"/>
                </a:solidFill>
                <a:effectLst/>
                <a:uFillTx/>
                <a:latin typeface="Arial"/>
              </a:rPr>
              <a:t>ic</a:t>
            </a:r>
            <a:r>
              <a:rPr b="0" lang="en-US" sz="4000" spc="-99" strike="noStrike" u="none">
                <a:solidFill>
                  <a:schemeClr val="dk2"/>
                </a:solidFill>
                <a:effectLst/>
                <a:uFillTx/>
                <a:latin typeface="Arial"/>
              </a:rPr>
              <a:t>k </a:t>
            </a:r>
            <a:r>
              <a:rPr b="0" lang="en-US" sz="4000" spc="-99" strike="noStrike" u="none">
                <a:solidFill>
                  <a:schemeClr val="dk2"/>
                </a:solidFill>
                <a:effectLst/>
                <a:uFillTx/>
                <a:latin typeface="Arial"/>
              </a:rPr>
              <a:t>to </a:t>
            </a:r>
            <a:r>
              <a:rPr b="0" lang="en-US" sz="4000" spc="-99" strike="noStrike" u="none">
                <a:solidFill>
                  <a:schemeClr val="dk2"/>
                </a:solidFill>
                <a:effectLst/>
                <a:uFillTx/>
                <a:latin typeface="Arial"/>
              </a:rPr>
              <a:t>e</a:t>
            </a:r>
            <a:r>
              <a:rPr b="0" lang="en-US" sz="4000" spc="-99" strike="noStrike" u="none">
                <a:solidFill>
                  <a:schemeClr val="dk2"/>
                </a:solidFill>
                <a:effectLst/>
                <a:uFillTx/>
                <a:latin typeface="Arial"/>
              </a:rPr>
              <a:t>dit </a:t>
            </a:r>
            <a:r>
              <a:rPr b="0" lang="en-US" sz="4000" spc="-99" strike="noStrike" u="none">
                <a:solidFill>
                  <a:schemeClr val="dk2"/>
                </a:solidFill>
                <a:effectLst/>
                <a:uFillTx/>
                <a:latin typeface="Arial"/>
              </a:rPr>
              <a:t>M</a:t>
            </a:r>
            <a:r>
              <a:rPr b="0" lang="en-US" sz="4000" spc="-99" strike="noStrike" u="none">
                <a:solidFill>
                  <a:schemeClr val="dk2"/>
                </a:solidFill>
                <a:effectLst/>
                <a:uFillTx/>
                <a:latin typeface="Arial"/>
              </a:rPr>
              <a:t>a</a:t>
            </a:r>
            <a:r>
              <a:rPr b="0" lang="en-US" sz="4000" spc="-99" strike="noStrike" u="none">
                <a:solidFill>
                  <a:schemeClr val="dk2"/>
                </a:solidFill>
                <a:effectLst/>
                <a:uFillTx/>
                <a:latin typeface="Arial"/>
              </a:rPr>
              <a:t>st</a:t>
            </a:r>
            <a:r>
              <a:rPr b="0" lang="en-US" sz="4000" spc="-99" strike="noStrike" u="none">
                <a:solidFill>
                  <a:schemeClr val="dk2"/>
                </a:solidFill>
                <a:effectLst/>
                <a:uFillTx/>
                <a:latin typeface="Arial"/>
              </a:rPr>
              <a:t>er </a:t>
            </a:r>
            <a:r>
              <a:rPr b="0" lang="en-US" sz="4000" spc="-99" strike="noStrike" u="none">
                <a:solidFill>
                  <a:schemeClr val="dk2"/>
                </a:solidFill>
                <a:effectLst/>
                <a:uFillTx/>
                <a:latin typeface="Arial"/>
              </a:rPr>
              <a:t>titl</a:t>
            </a:r>
            <a:r>
              <a:rPr b="0" lang="en-US" sz="4000" spc="-99" strike="noStrike" u="none">
                <a:solidFill>
                  <a:schemeClr val="dk2"/>
                </a:solidFill>
                <a:effectLst/>
                <a:uFillTx/>
                <a:latin typeface="Arial"/>
              </a:rPr>
              <a:t>e </a:t>
            </a:r>
            <a:r>
              <a:rPr b="0" lang="en-US" sz="4000" spc="-99" strike="noStrike" u="none">
                <a:solidFill>
                  <a:schemeClr val="dk2"/>
                </a:solidFill>
                <a:effectLst/>
                <a:uFillTx/>
                <a:latin typeface="Arial"/>
              </a:rPr>
              <a:t>st</a:t>
            </a:r>
            <a:r>
              <a:rPr b="0" lang="en-US" sz="4000" spc="-99" strike="noStrike" u="none">
                <a:solidFill>
                  <a:schemeClr val="dk2"/>
                </a:solidFill>
                <a:effectLst/>
                <a:uFillTx/>
                <a:latin typeface="Arial"/>
              </a:rPr>
              <a:t>yl</a:t>
            </a:r>
            <a:r>
              <a:rPr b="0" lang="en-US" sz="4000" spc="-99" strike="noStrike" u="none">
                <a:solidFill>
                  <a:schemeClr val="dk2"/>
                </a:solidFill>
                <a:effectLst/>
                <a:uFillTx/>
                <a:latin typeface="Arial"/>
              </a:rPr>
              <a:t>e</a:t>
            </a:r>
            <a:endParaRPr b="0" lang="en-US" sz="4000" strike="noStrike" u="none">
              <a:solidFill>
                <a:srgbClr val="000000"/>
              </a:solidFill>
              <a:effectLst/>
              <a:uFillTx/>
              <a:latin typeface="Arial"/>
            </a:endParaRPr>
          </a:p>
        </p:txBody>
      </p:sp>
      <p:sp>
        <p:nvSpPr>
          <p:cNvPr id="3" name="PlaceHolder 2"/>
          <p:cNvSpPr>
            <a:spLocks noGrp="1"/>
          </p:cNvSpPr>
          <p:nvPr>
            <p:ph type="body"/>
          </p:nvPr>
        </p:nvSpPr>
        <p:spPr>
          <a:xfrm>
            <a:off x="457200" y="1673280"/>
            <a:ext cx="4037400" cy="4717080"/>
          </a:xfrm>
          <a:prstGeom prst="rect">
            <a:avLst/>
          </a:prstGeom>
          <a:noFill/>
          <a:ln w="0">
            <a:noFill/>
          </a:ln>
        </p:spPr>
        <p:txBody>
          <a:bodyPr lIns="91440" rIns="91440" tIns="45720" bIns="45720" anchor="t">
            <a:noAutofit/>
          </a:bodyPr>
          <a:p>
            <a:pPr marL="182880" indent="-182880" defTabSz="914400">
              <a:lnSpc>
                <a:spcPct val="100000"/>
              </a:lnSpc>
              <a:spcBef>
                <a:spcPts val="561"/>
              </a:spcBef>
              <a:buClr>
                <a:srgbClr val="521b92"/>
              </a:buClr>
              <a:buSzPct val="85000"/>
              <a:buFont typeface="Arial"/>
              <a:buChar char="•"/>
            </a:pPr>
            <a:r>
              <a:rPr b="0" lang="en-US" sz="2800" strike="noStrike" u="none">
                <a:solidFill>
                  <a:schemeClr val="dk1"/>
                </a:solidFill>
                <a:effectLst/>
                <a:uFillTx/>
                <a:latin typeface="Arial"/>
              </a:rPr>
              <a:t>Click to edit Master text styles</a:t>
            </a:r>
            <a:endParaRPr b="0" lang="en-US" sz="2800" strike="noStrike" u="none">
              <a:solidFill>
                <a:srgbClr val="000000"/>
              </a:solidFill>
              <a:effectLst/>
              <a:uFillTx/>
              <a:latin typeface="Arial"/>
            </a:endParaRPr>
          </a:p>
          <a:p>
            <a:pPr lvl="1" marL="457200" indent="-182880" defTabSz="914400">
              <a:lnSpc>
                <a:spcPct val="100000"/>
              </a:lnSpc>
              <a:spcBef>
                <a:spcPts val="479"/>
              </a:spcBef>
              <a:buClr>
                <a:srgbClr val="521b92"/>
              </a:buClr>
              <a:buSzPct val="85000"/>
              <a:buFont typeface="Arial"/>
              <a:buChar char="•"/>
            </a:pPr>
            <a:r>
              <a:rPr b="0" lang="en-US" sz="2400" strike="noStrike" u="none">
                <a:solidFill>
                  <a:schemeClr val="dk1"/>
                </a:solidFill>
                <a:effectLst/>
                <a:uFillTx/>
                <a:latin typeface="Arial"/>
              </a:rPr>
              <a:t>Second level</a:t>
            </a:r>
            <a:endParaRPr b="0" lang="en-US" sz="2400" strike="noStrike" u="none">
              <a:solidFill>
                <a:srgbClr val="000000"/>
              </a:solidFill>
              <a:effectLst/>
              <a:uFillTx/>
              <a:latin typeface="Arial"/>
            </a:endParaRPr>
          </a:p>
          <a:p>
            <a:pPr lvl="2" marL="731520" indent="-182880" defTabSz="914400">
              <a:lnSpc>
                <a:spcPct val="100000"/>
              </a:lnSpc>
              <a:spcBef>
                <a:spcPts val="400"/>
              </a:spcBef>
              <a:buClr>
                <a:srgbClr val="521b92"/>
              </a:buClr>
              <a:buSzPct val="90000"/>
              <a:buFont typeface="Arial"/>
              <a:buChar char="•"/>
            </a:pPr>
            <a:r>
              <a:rPr b="0" lang="en-US" sz="2000" strike="noStrike" u="none">
                <a:solidFill>
                  <a:schemeClr val="dk1"/>
                </a:solidFill>
                <a:effectLst/>
                <a:uFillTx/>
                <a:latin typeface="Arial"/>
              </a:rPr>
              <a:t>Third level</a:t>
            </a:r>
            <a:endParaRPr b="0" lang="en-US" sz="2000" strike="noStrike" u="none">
              <a:solidFill>
                <a:srgbClr val="000000"/>
              </a:solidFill>
              <a:effectLst/>
              <a:uFillTx/>
              <a:latin typeface="Arial"/>
            </a:endParaRPr>
          </a:p>
          <a:p>
            <a:pPr lvl="3" marL="1005840" indent="-182880" defTabSz="914400">
              <a:lnSpc>
                <a:spcPct val="100000"/>
              </a:lnSpc>
              <a:spcBef>
                <a:spcPts val="360"/>
              </a:spcBef>
              <a:buClr>
                <a:srgbClr val="521b92"/>
              </a:buClr>
              <a:buFont typeface="Arial"/>
              <a:buChar char="•"/>
            </a:pPr>
            <a:r>
              <a:rPr b="0" lang="en-US" sz="1800" strike="noStrike" u="none">
                <a:solidFill>
                  <a:schemeClr val="dk1"/>
                </a:solidFill>
                <a:effectLst/>
                <a:uFillTx/>
                <a:latin typeface="Arial"/>
              </a:rPr>
              <a:t>Fourth level</a:t>
            </a:r>
            <a:endParaRPr b="0" lang="en-US" sz="1800" strike="noStrike" u="none">
              <a:solidFill>
                <a:srgbClr val="000000"/>
              </a:solidFill>
              <a:effectLst/>
              <a:uFillTx/>
              <a:latin typeface="Arial"/>
            </a:endParaRPr>
          </a:p>
          <a:p>
            <a:pPr lvl="4" marL="1188720" indent="-137160" defTabSz="914400">
              <a:lnSpc>
                <a:spcPct val="100000"/>
              </a:lnSpc>
              <a:spcBef>
                <a:spcPts val="360"/>
              </a:spcBef>
              <a:buClr>
                <a:srgbClr val="521b92"/>
              </a:buClr>
              <a:buFont typeface="Arial"/>
              <a:buChar char="•"/>
            </a:pPr>
            <a:r>
              <a:rPr b="0" lang="en-US" sz="1800" strike="noStrike" u="none">
                <a:solidFill>
                  <a:schemeClr val="dk1"/>
                </a:solidFill>
                <a:effectLst/>
                <a:uFillTx/>
                <a:latin typeface="Arial"/>
              </a:rPr>
              <a:t>Fifth level</a:t>
            </a:r>
            <a:endParaRPr b="0" lang="en-US" sz="1800" strike="noStrike" u="none">
              <a:solidFill>
                <a:srgbClr val="000000"/>
              </a:solidFill>
              <a:effectLst/>
              <a:uFillTx/>
              <a:latin typeface="Arial"/>
            </a:endParaRPr>
          </a:p>
        </p:txBody>
      </p:sp>
      <p:sp>
        <p:nvSpPr>
          <p:cNvPr id="4" name="PlaceHolder 3"/>
          <p:cNvSpPr>
            <a:spLocks noGrp="1"/>
          </p:cNvSpPr>
          <p:nvPr>
            <p:ph type="body"/>
          </p:nvPr>
        </p:nvSpPr>
        <p:spPr>
          <a:xfrm>
            <a:off x="4648320" y="1673280"/>
            <a:ext cx="4037400" cy="4717080"/>
          </a:xfrm>
          <a:prstGeom prst="rect">
            <a:avLst/>
          </a:prstGeom>
          <a:noFill/>
          <a:ln w="0">
            <a:noFill/>
          </a:ln>
        </p:spPr>
        <p:txBody>
          <a:bodyPr lIns="91440" rIns="91440" tIns="45720" bIns="45720" anchor="t">
            <a:noAutofit/>
          </a:bodyPr>
          <a:p>
            <a:pPr marL="182880" indent="-182880" defTabSz="914400">
              <a:lnSpc>
                <a:spcPct val="100000"/>
              </a:lnSpc>
              <a:spcBef>
                <a:spcPts val="561"/>
              </a:spcBef>
              <a:buClr>
                <a:srgbClr val="521b92"/>
              </a:buClr>
              <a:buSzPct val="85000"/>
              <a:buFont typeface="Arial"/>
              <a:buChar char="•"/>
            </a:pPr>
            <a:r>
              <a:rPr b="0" lang="en-US" sz="2800" strike="noStrike" u="none">
                <a:solidFill>
                  <a:schemeClr val="dk1"/>
                </a:solidFill>
                <a:effectLst/>
                <a:uFillTx/>
                <a:latin typeface="Arial"/>
              </a:rPr>
              <a:t>Click to edit Master text styles</a:t>
            </a:r>
            <a:endParaRPr b="0" lang="en-US" sz="2800" strike="noStrike" u="none">
              <a:solidFill>
                <a:srgbClr val="000000"/>
              </a:solidFill>
              <a:effectLst/>
              <a:uFillTx/>
              <a:latin typeface="Arial"/>
            </a:endParaRPr>
          </a:p>
          <a:p>
            <a:pPr lvl="1" marL="457200" indent="-182880" defTabSz="914400">
              <a:lnSpc>
                <a:spcPct val="100000"/>
              </a:lnSpc>
              <a:spcBef>
                <a:spcPts val="479"/>
              </a:spcBef>
              <a:buClr>
                <a:srgbClr val="521b92"/>
              </a:buClr>
              <a:buSzPct val="85000"/>
              <a:buFont typeface="Arial"/>
              <a:buChar char="•"/>
            </a:pPr>
            <a:r>
              <a:rPr b="0" lang="en-US" sz="2400" strike="noStrike" u="none">
                <a:solidFill>
                  <a:schemeClr val="dk1"/>
                </a:solidFill>
                <a:effectLst/>
                <a:uFillTx/>
                <a:latin typeface="Arial"/>
              </a:rPr>
              <a:t>Second level</a:t>
            </a:r>
            <a:endParaRPr b="0" lang="en-US" sz="2400" strike="noStrike" u="none">
              <a:solidFill>
                <a:srgbClr val="000000"/>
              </a:solidFill>
              <a:effectLst/>
              <a:uFillTx/>
              <a:latin typeface="Arial"/>
            </a:endParaRPr>
          </a:p>
          <a:p>
            <a:pPr lvl="2" marL="731520" indent="-182880" defTabSz="914400">
              <a:lnSpc>
                <a:spcPct val="100000"/>
              </a:lnSpc>
              <a:spcBef>
                <a:spcPts val="400"/>
              </a:spcBef>
              <a:buClr>
                <a:srgbClr val="521b92"/>
              </a:buClr>
              <a:buSzPct val="90000"/>
              <a:buFont typeface="Arial"/>
              <a:buChar char="•"/>
            </a:pPr>
            <a:r>
              <a:rPr b="0" lang="en-US" sz="2000" strike="noStrike" u="none">
                <a:solidFill>
                  <a:schemeClr val="dk1"/>
                </a:solidFill>
                <a:effectLst/>
                <a:uFillTx/>
                <a:latin typeface="Arial"/>
              </a:rPr>
              <a:t>Third level</a:t>
            </a:r>
            <a:endParaRPr b="0" lang="en-US" sz="2000" strike="noStrike" u="none">
              <a:solidFill>
                <a:srgbClr val="000000"/>
              </a:solidFill>
              <a:effectLst/>
              <a:uFillTx/>
              <a:latin typeface="Arial"/>
            </a:endParaRPr>
          </a:p>
          <a:p>
            <a:pPr lvl="3" marL="1005840" indent="-182880" defTabSz="914400">
              <a:lnSpc>
                <a:spcPct val="100000"/>
              </a:lnSpc>
              <a:spcBef>
                <a:spcPts val="360"/>
              </a:spcBef>
              <a:buClr>
                <a:srgbClr val="521b92"/>
              </a:buClr>
              <a:buFont typeface="Arial"/>
              <a:buChar char="•"/>
            </a:pPr>
            <a:r>
              <a:rPr b="0" lang="en-US" sz="1800" strike="noStrike" u="none">
                <a:solidFill>
                  <a:schemeClr val="dk1"/>
                </a:solidFill>
                <a:effectLst/>
                <a:uFillTx/>
                <a:latin typeface="Arial"/>
              </a:rPr>
              <a:t>Fourth level</a:t>
            </a:r>
            <a:endParaRPr b="0" lang="en-US" sz="1800" strike="noStrike" u="none">
              <a:solidFill>
                <a:srgbClr val="000000"/>
              </a:solidFill>
              <a:effectLst/>
              <a:uFillTx/>
              <a:latin typeface="Arial"/>
            </a:endParaRPr>
          </a:p>
          <a:p>
            <a:pPr lvl="4" marL="1188720" indent="-137160" defTabSz="914400">
              <a:lnSpc>
                <a:spcPct val="100000"/>
              </a:lnSpc>
              <a:spcBef>
                <a:spcPts val="360"/>
              </a:spcBef>
              <a:buClr>
                <a:srgbClr val="521b92"/>
              </a:buClr>
              <a:buFont typeface="Arial"/>
              <a:buChar char="•"/>
            </a:pPr>
            <a:r>
              <a:rPr b="0" lang="en-US" sz="1800" strike="noStrike" u="none">
                <a:solidFill>
                  <a:schemeClr val="dk1"/>
                </a:solidFill>
                <a:effectLst/>
                <a:uFillTx/>
                <a:latin typeface="Arial"/>
              </a:rPr>
              <a:t>Fifth level</a:t>
            </a:r>
            <a:endParaRPr b="0" lang="en-US" sz="1800" strike="noStrike" u="none">
              <a:solidFill>
                <a:srgbClr val="000000"/>
              </a:solidFill>
              <a:effectLst/>
              <a:uFillTx/>
              <a:latin typeface="Arial"/>
            </a:endParaRPr>
          </a:p>
        </p:txBody>
      </p:sp>
      <p:sp>
        <p:nvSpPr>
          <p:cNvPr id="5" name="PlaceHolder 4"/>
          <p:cNvSpPr>
            <a:spLocks noGrp="1"/>
          </p:cNvSpPr>
          <p:nvPr>
            <p:ph type="dt" idx="1"/>
          </p:nvPr>
        </p:nvSpPr>
        <p:spPr>
          <a:xfrm>
            <a:off x="457200" y="18360"/>
            <a:ext cx="2894400" cy="327960"/>
          </a:xfrm>
          <a:prstGeom prst="rect">
            <a:avLst/>
          </a:prstGeom>
          <a:noFill/>
          <a:ln w="0">
            <a:noFill/>
          </a:ln>
        </p:spPr>
        <p:txBody>
          <a:bodyPr lIns="91440" rIns="91440" tIns="45720" bIns="45720" anchor="ctr">
            <a:noAutofit/>
          </a:bodyPr>
          <a:lstStyle>
            <a:lvl1pPr indent="0" defTabSz="914400">
              <a:lnSpc>
                <a:spcPct val="100000"/>
              </a:lnSpc>
              <a:buNone/>
              <a:tabLst>
                <a:tab algn="l" pos="0"/>
              </a:tabLst>
              <a:defRPr b="0" lang="en-US" sz="1200" strike="noStrike" u="none">
                <a:solidFill>
                  <a:srgbClr val="ffffff"/>
                </a:solidFill>
                <a:effectLst/>
                <a:uFillTx/>
                <a:latin typeface="Arial"/>
              </a:defRPr>
            </a:lvl1pPr>
          </a:lstStyle>
          <a:p>
            <a:pPr indent="0" defTabSz="914400">
              <a:lnSpc>
                <a:spcPct val="100000"/>
              </a:lnSpc>
              <a:buNone/>
              <a:tabLst>
                <a:tab algn="l" pos="0"/>
              </a:tabLst>
            </a:pPr>
            <a:r>
              <a:rPr b="0" lang="en-US" sz="1200" strike="noStrike" u="none">
                <a:solidFill>
                  <a:srgbClr val="ffffff"/>
                </a:solidFill>
                <a:effectLst/>
                <a:uFillTx/>
                <a:latin typeface="Arial"/>
              </a:rPr>
              <a:t>&lt;date/time&gt;</a:t>
            </a:r>
            <a:endParaRPr b="0" lang="en-US" sz="1200" strike="noStrike" u="none">
              <a:solidFill>
                <a:srgbClr val="000000"/>
              </a:solidFill>
              <a:effectLst/>
              <a:uFillTx/>
              <a:latin typeface="Times New Roman"/>
            </a:endParaRPr>
          </a:p>
        </p:txBody>
      </p:sp>
      <p:sp>
        <p:nvSpPr>
          <p:cNvPr id="6" name="PlaceHolder 5"/>
          <p:cNvSpPr>
            <a:spLocks noGrp="1"/>
          </p:cNvSpPr>
          <p:nvPr>
            <p:ph type="ftr" idx="2"/>
          </p:nvPr>
        </p:nvSpPr>
        <p:spPr>
          <a:xfrm>
            <a:off x="3429000" y="18360"/>
            <a:ext cx="4113720" cy="3279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effectLst/>
                <a:uFillTx/>
                <a:latin typeface="Times New Roman"/>
              </a:defRPr>
            </a:lvl1pPr>
          </a:lstStyle>
          <a:p>
            <a:pPr indent="0" algn="ctr">
              <a:lnSpc>
                <a:spcPct val="100000"/>
              </a:lnSpc>
              <a:buNone/>
              <a:tabLst>
                <a:tab algn="l" pos="0"/>
              </a:tabLst>
            </a:pPr>
            <a:r>
              <a:rPr b="0" lang="en-US" sz="1400" strike="noStrike" u="none">
                <a:solidFill>
                  <a:srgbClr val="000000"/>
                </a:solidFill>
                <a:effectLst/>
                <a:uFillTx/>
                <a:latin typeface="Times New Roman"/>
              </a:rPr>
              <a:t>&lt;footer&gt;</a:t>
            </a:r>
            <a:endParaRPr b="0" lang="en-US" sz="1400" strike="noStrike" u="none">
              <a:solidFill>
                <a:srgbClr val="000000"/>
              </a:solidFill>
              <a:effectLst/>
              <a:uFillTx/>
              <a:latin typeface="Times New Roman"/>
            </a:endParaRPr>
          </a:p>
        </p:txBody>
      </p:sp>
      <p:sp>
        <p:nvSpPr>
          <p:cNvPr id="7" name="PlaceHolder 6"/>
          <p:cNvSpPr>
            <a:spLocks noGrp="1"/>
          </p:cNvSpPr>
          <p:nvPr>
            <p:ph type="sldNum" idx="3"/>
          </p:nvPr>
        </p:nvSpPr>
        <p:spPr>
          <a:xfrm>
            <a:off x="7620120" y="18360"/>
            <a:ext cx="1065600" cy="327960"/>
          </a:xfrm>
          <a:prstGeom prst="rect">
            <a:avLst/>
          </a:prstGeom>
          <a:noFill/>
          <a:ln w="0">
            <a:noFill/>
          </a:ln>
        </p:spPr>
        <p:txBody>
          <a:bodyPr lIns="91440" rIns="91440" tIns="45720" bIns="45720" anchor="ctr">
            <a:noAutofit/>
          </a:bodyPr>
          <a:lstStyle>
            <a:lvl1pPr indent="0" defTabSz="914400">
              <a:lnSpc>
                <a:spcPct val="100000"/>
              </a:lnSpc>
              <a:buNone/>
              <a:tabLst>
                <a:tab algn="l" pos="0"/>
              </a:tabLst>
              <a:defRPr b="1" lang="en-US" sz="1400" strike="noStrike" u="none">
                <a:solidFill>
                  <a:srgbClr val="ffffff"/>
                </a:solidFill>
                <a:effectLst/>
                <a:uFillTx/>
                <a:latin typeface="Arial"/>
              </a:defRPr>
            </a:lvl1pPr>
          </a:lstStyle>
          <a:p>
            <a:pPr indent="0" defTabSz="914400">
              <a:lnSpc>
                <a:spcPct val="100000"/>
              </a:lnSpc>
              <a:buNone/>
              <a:tabLst>
                <a:tab algn="l" pos="0"/>
              </a:tabLst>
            </a:pPr>
            <a:fld id="{5F90E1E8-AAD2-4125-AB29-F4653C79A6B4}" type="slidenum">
              <a:rPr b="1" lang="en-US" sz="1400" strike="noStrike" u="none">
                <a:solidFill>
                  <a:srgbClr val="ffffff"/>
                </a:solidFill>
                <a:effectLst/>
                <a:uFillTx/>
                <a:latin typeface="Arial"/>
              </a:rPr>
              <a:t>&lt;number&gt;</a:t>
            </a:fld>
            <a:endParaRPr b="0" lang="en-US" sz="1400" strike="noStrike" u="none">
              <a:solidFill>
                <a:srgbClr val="000000"/>
              </a:solidFill>
              <a:effectLst/>
              <a:uFillTx/>
              <a:latin typeface="Times New Roman"/>
            </a:endParaRP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and Content">
    <p:bg>
      <p:bgPr>
        <a:solidFill>
          <a:srgbClr val="ffffff"/>
        </a:solidFill>
      </p:bgPr>
    </p:bg>
    <p:spTree>
      <p:nvGrpSpPr>
        <p:cNvPr id="1" name=""/>
        <p:cNvGrpSpPr/>
        <p:nvPr/>
      </p:nvGrpSpPr>
      <p:grpSpPr>
        <a:xfrm>
          <a:off x="0" y="0"/>
          <a:ext cx="0" cy="0"/>
          <a:chOff x="0" y="0"/>
          <a:chExt cx="0" cy="0"/>
        </a:xfrm>
      </p:grpSpPr>
      <p:sp>
        <p:nvSpPr>
          <p:cNvPr id="68" name="Rectangle 9"/>
          <p:cNvSpPr/>
          <p:nvPr/>
        </p:nvSpPr>
        <p:spPr>
          <a:xfrm>
            <a:off x="0" y="222120"/>
            <a:ext cx="9142920" cy="309960"/>
          </a:xfrm>
          <a:prstGeom prst="rect">
            <a:avLst/>
          </a:prstGeom>
          <a:gradFill rotWithShape="0">
            <a:gsLst>
              <a:gs pos="0">
                <a:srgbClr val="521b92"/>
              </a:gs>
              <a:gs pos="50000">
                <a:srgbClr val="b88dea"/>
              </a:gs>
              <a:gs pos="100000">
                <a:srgbClr val="dcc6f4"/>
              </a:gs>
            </a:gsLst>
            <a:lin ang="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
        <p:nvSpPr>
          <p:cNvPr id="69" name="Rectangle 6"/>
          <p:cNvSpPr/>
          <p:nvPr/>
        </p:nvSpPr>
        <p:spPr>
          <a:xfrm>
            <a:off x="0" y="0"/>
            <a:ext cx="9142920" cy="417960"/>
          </a:xfrm>
          <a:prstGeom prst="rect">
            <a:avLst/>
          </a:prstGeom>
          <a:gradFill rotWithShape="0">
            <a:gsLst>
              <a:gs pos="0">
                <a:srgbClr val="323232"/>
              </a:gs>
              <a:gs pos="66000">
                <a:srgbClr val="404040"/>
              </a:gs>
              <a:gs pos="99000">
                <a:srgbClr val="595959"/>
              </a:gs>
            </a:gsLst>
            <a:lin ang="1350000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
        <p:nvSpPr>
          <p:cNvPr id="70" name="PlaceHolder 1"/>
          <p:cNvSpPr>
            <a:spLocks noGrp="1"/>
          </p:cNvSpPr>
          <p:nvPr>
            <p:ph type="title"/>
          </p:nvPr>
        </p:nvSpPr>
        <p:spPr>
          <a:xfrm>
            <a:off x="457200" y="533520"/>
            <a:ext cx="8228520" cy="989640"/>
          </a:xfrm>
          <a:prstGeom prst="rect">
            <a:avLst/>
          </a:prstGeom>
          <a:noFill/>
          <a:ln w="0">
            <a:noFill/>
          </a:ln>
        </p:spPr>
        <p:txBody>
          <a:bodyPr lIns="91440" rIns="91440" tIns="45720" bIns="45720" anchor="ctr">
            <a:noAutofit/>
          </a:bodyPr>
          <a:p>
            <a:pPr indent="0" defTabSz="914400">
              <a:lnSpc>
                <a:spcPct val="100000"/>
              </a:lnSpc>
              <a:buNone/>
              <a:tabLst>
                <a:tab algn="l" pos="0"/>
              </a:tabLst>
            </a:pPr>
            <a:r>
              <a:rPr b="0" lang="en-US" sz="4000" spc="-99" strike="noStrike" u="none">
                <a:solidFill>
                  <a:schemeClr val="dk2"/>
                </a:solidFill>
                <a:effectLst/>
                <a:uFillTx/>
                <a:latin typeface="Arial"/>
              </a:rPr>
              <a:t>Cl</a:t>
            </a:r>
            <a:r>
              <a:rPr b="0" lang="en-US" sz="4000" spc="-99" strike="noStrike" u="none">
                <a:solidFill>
                  <a:schemeClr val="dk2"/>
                </a:solidFill>
                <a:effectLst/>
                <a:uFillTx/>
                <a:latin typeface="Arial"/>
              </a:rPr>
              <a:t>ic</a:t>
            </a:r>
            <a:r>
              <a:rPr b="0" lang="en-US" sz="4000" spc="-99" strike="noStrike" u="none">
                <a:solidFill>
                  <a:schemeClr val="dk2"/>
                </a:solidFill>
                <a:effectLst/>
                <a:uFillTx/>
                <a:latin typeface="Arial"/>
              </a:rPr>
              <a:t>k </a:t>
            </a:r>
            <a:r>
              <a:rPr b="0" lang="en-US" sz="4000" spc="-99" strike="noStrike" u="none">
                <a:solidFill>
                  <a:schemeClr val="dk2"/>
                </a:solidFill>
                <a:effectLst/>
                <a:uFillTx/>
                <a:latin typeface="Arial"/>
              </a:rPr>
              <a:t>to </a:t>
            </a:r>
            <a:r>
              <a:rPr b="0" lang="en-US" sz="4000" spc="-99" strike="noStrike" u="none">
                <a:solidFill>
                  <a:schemeClr val="dk2"/>
                </a:solidFill>
                <a:effectLst/>
                <a:uFillTx/>
                <a:latin typeface="Arial"/>
              </a:rPr>
              <a:t>e</a:t>
            </a:r>
            <a:r>
              <a:rPr b="0" lang="en-US" sz="4000" spc="-99" strike="noStrike" u="none">
                <a:solidFill>
                  <a:schemeClr val="dk2"/>
                </a:solidFill>
                <a:effectLst/>
                <a:uFillTx/>
                <a:latin typeface="Arial"/>
              </a:rPr>
              <a:t>dit </a:t>
            </a:r>
            <a:r>
              <a:rPr b="0" lang="en-US" sz="4000" spc="-99" strike="noStrike" u="none">
                <a:solidFill>
                  <a:schemeClr val="dk2"/>
                </a:solidFill>
                <a:effectLst/>
                <a:uFillTx/>
                <a:latin typeface="Arial"/>
              </a:rPr>
              <a:t>M</a:t>
            </a:r>
            <a:r>
              <a:rPr b="0" lang="en-US" sz="4000" spc="-99" strike="noStrike" u="none">
                <a:solidFill>
                  <a:schemeClr val="dk2"/>
                </a:solidFill>
                <a:effectLst/>
                <a:uFillTx/>
                <a:latin typeface="Arial"/>
              </a:rPr>
              <a:t>a</a:t>
            </a:r>
            <a:r>
              <a:rPr b="0" lang="en-US" sz="4000" spc="-99" strike="noStrike" u="none">
                <a:solidFill>
                  <a:schemeClr val="dk2"/>
                </a:solidFill>
                <a:effectLst/>
                <a:uFillTx/>
                <a:latin typeface="Arial"/>
              </a:rPr>
              <a:t>st</a:t>
            </a:r>
            <a:r>
              <a:rPr b="0" lang="en-US" sz="4000" spc="-99" strike="noStrike" u="none">
                <a:solidFill>
                  <a:schemeClr val="dk2"/>
                </a:solidFill>
                <a:effectLst/>
                <a:uFillTx/>
                <a:latin typeface="Arial"/>
              </a:rPr>
              <a:t>er </a:t>
            </a:r>
            <a:r>
              <a:rPr b="0" lang="en-US" sz="4000" spc="-99" strike="noStrike" u="none">
                <a:solidFill>
                  <a:schemeClr val="dk2"/>
                </a:solidFill>
                <a:effectLst/>
                <a:uFillTx/>
                <a:latin typeface="Arial"/>
              </a:rPr>
              <a:t>titl</a:t>
            </a:r>
            <a:r>
              <a:rPr b="0" lang="en-US" sz="4000" spc="-99" strike="noStrike" u="none">
                <a:solidFill>
                  <a:schemeClr val="dk2"/>
                </a:solidFill>
                <a:effectLst/>
                <a:uFillTx/>
                <a:latin typeface="Arial"/>
              </a:rPr>
              <a:t>e </a:t>
            </a:r>
            <a:r>
              <a:rPr b="0" lang="en-US" sz="4000" spc="-99" strike="noStrike" u="none">
                <a:solidFill>
                  <a:schemeClr val="dk2"/>
                </a:solidFill>
                <a:effectLst/>
                <a:uFillTx/>
                <a:latin typeface="Arial"/>
              </a:rPr>
              <a:t>st</a:t>
            </a:r>
            <a:r>
              <a:rPr b="0" lang="en-US" sz="4000" spc="-99" strike="noStrike" u="none">
                <a:solidFill>
                  <a:schemeClr val="dk2"/>
                </a:solidFill>
                <a:effectLst/>
                <a:uFillTx/>
                <a:latin typeface="Arial"/>
              </a:rPr>
              <a:t>yl</a:t>
            </a:r>
            <a:r>
              <a:rPr b="0" lang="en-US" sz="4000" spc="-99" strike="noStrike" u="none">
                <a:solidFill>
                  <a:schemeClr val="dk2"/>
                </a:solidFill>
                <a:effectLst/>
                <a:uFillTx/>
                <a:latin typeface="Arial"/>
              </a:rPr>
              <a:t>e</a:t>
            </a:r>
            <a:endParaRPr b="0" lang="en-US" sz="4000" strike="noStrike" u="none">
              <a:solidFill>
                <a:srgbClr val="000000"/>
              </a:solidFill>
              <a:effectLst/>
              <a:uFillTx/>
              <a:latin typeface="Arial"/>
            </a:endParaRPr>
          </a:p>
        </p:txBody>
      </p:sp>
      <p:sp>
        <p:nvSpPr>
          <p:cNvPr id="71" name="PlaceHolder 2"/>
          <p:cNvSpPr>
            <a:spLocks noGrp="1"/>
          </p:cNvSpPr>
          <p:nvPr>
            <p:ph type="body"/>
          </p:nvPr>
        </p:nvSpPr>
        <p:spPr>
          <a:xfrm>
            <a:off x="457200" y="1600200"/>
            <a:ext cx="8228520" cy="4875840"/>
          </a:xfrm>
          <a:prstGeom prst="rect">
            <a:avLst/>
          </a:prstGeom>
          <a:noFill/>
          <a:ln w="0">
            <a:noFill/>
          </a:ln>
        </p:spPr>
        <p:txBody>
          <a:bodyPr lIns="91440" rIns="91440" tIns="45720" bIns="45720" anchor="t">
            <a:noAutofit/>
          </a:bodyPr>
          <a:p>
            <a:pPr marL="182880" indent="-182880" defTabSz="914400">
              <a:lnSpc>
                <a:spcPct val="100000"/>
              </a:lnSpc>
              <a:spcBef>
                <a:spcPts val="479"/>
              </a:spcBef>
              <a:buClr>
                <a:srgbClr val="521b92"/>
              </a:buClr>
              <a:buSzPct val="85000"/>
              <a:buFont typeface="Arial"/>
              <a:buChar char="•"/>
            </a:pPr>
            <a:r>
              <a:rPr b="0" lang="en-US" sz="2400" strike="noStrike" u="none">
                <a:solidFill>
                  <a:schemeClr val="dk1"/>
                </a:solidFill>
                <a:effectLst/>
                <a:uFillTx/>
                <a:latin typeface="Arial"/>
              </a:rPr>
              <a:t>Click to edit Master text styles</a:t>
            </a:r>
            <a:endParaRPr b="0" lang="en-US" sz="2400" strike="noStrike" u="none">
              <a:solidFill>
                <a:srgbClr val="000000"/>
              </a:solidFill>
              <a:effectLst/>
              <a:uFillTx/>
              <a:latin typeface="Arial"/>
            </a:endParaRPr>
          </a:p>
          <a:p>
            <a:pPr lvl="1" marL="457200" indent="-182880" defTabSz="914400">
              <a:lnSpc>
                <a:spcPct val="100000"/>
              </a:lnSpc>
              <a:spcBef>
                <a:spcPts val="400"/>
              </a:spcBef>
              <a:buClr>
                <a:srgbClr val="521b92"/>
              </a:buClr>
              <a:buSzPct val="85000"/>
              <a:buFont typeface="Arial"/>
              <a:buChar char="•"/>
            </a:pPr>
            <a:r>
              <a:rPr b="0" lang="en-US" sz="2000" strike="noStrike" u="none">
                <a:solidFill>
                  <a:schemeClr val="dk1"/>
                </a:solidFill>
                <a:effectLst/>
                <a:uFillTx/>
                <a:latin typeface="Arial"/>
              </a:rPr>
              <a:t>Second level</a:t>
            </a:r>
            <a:endParaRPr b="0" lang="en-US" sz="2000" strike="noStrike" u="none">
              <a:solidFill>
                <a:srgbClr val="000000"/>
              </a:solidFill>
              <a:effectLst/>
              <a:uFillTx/>
              <a:latin typeface="Arial"/>
            </a:endParaRPr>
          </a:p>
          <a:p>
            <a:pPr lvl="2" marL="731520" indent="-182880" defTabSz="914400">
              <a:lnSpc>
                <a:spcPct val="100000"/>
              </a:lnSpc>
              <a:spcBef>
                <a:spcPts val="360"/>
              </a:spcBef>
              <a:buClr>
                <a:srgbClr val="521b92"/>
              </a:buClr>
              <a:buSzPct val="90000"/>
              <a:buFont typeface="Arial"/>
              <a:buChar char="•"/>
            </a:pPr>
            <a:r>
              <a:rPr b="0" lang="en-US" sz="1800" strike="noStrike" u="none">
                <a:solidFill>
                  <a:schemeClr val="dk1"/>
                </a:solidFill>
                <a:effectLst/>
                <a:uFillTx/>
                <a:latin typeface="Arial"/>
              </a:rPr>
              <a:t>Third level</a:t>
            </a:r>
            <a:endParaRPr b="0" lang="en-US" sz="1800" strike="noStrike" u="none">
              <a:solidFill>
                <a:srgbClr val="000000"/>
              </a:solidFill>
              <a:effectLst/>
              <a:uFillTx/>
              <a:latin typeface="Arial"/>
            </a:endParaRPr>
          </a:p>
          <a:p>
            <a:pPr lvl="3" marL="1005840" indent="-182880" defTabSz="914400">
              <a:lnSpc>
                <a:spcPct val="100000"/>
              </a:lnSpc>
              <a:spcBef>
                <a:spcPts val="320"/>
              </a:spcBef>
              <a:buClr>
                <a:srgbClr val="521b92"/>
              </a:buClr>
              <a:buFont typeface="Arial"/>
              <a:buChar char="•"/>
            </a:pPr>
            <a:r>
              <a:rPr b="0" lang="en-US" sz="1600" strike="noStrike" u="none">
                <a:solidFill>
                  <a:schemeClr val="dk1"/>
                </a:solidFill>
                <a:effectLst/>
                <a:uFillTx/>
                <a:latin typeface="Arial"/>
              </a:rPr>
              <a:t>Fourth level</a:t>
            </a:r>
            <a:endParaRPr b="0" lang="en-US" sz="1600" strike="noStrike" u="none">
              <a:solidFill>
                <a:srgbClr val="000000"/>
              </a:solidFill>
              <a:effectLst/>
              <a:uFillTx/>
              <a:latin typeface="Arial"/>
            </a:endParaRPr>
          </a:p>
          <a:p>
            <a:pPr lvl="4" marL="1188720" indent="-137160" defTabSz="914400">
              <a:lnSpc>
                <a:spcPct val="100000"/>
              </a:lnSpc>
              <a:spcBef>
                <a:spcPts val="281"/>
              </a:spcBef>
              <a:buClr>
                <a:srgbClr val="521b92"/>
              </a:buClr>
              <a:buFont typeface="Arial"/>
              <a:buChar char="•"/>
            </a:pPr>
            <a:r>
              <a:rPr b="0" lang="en-US" sz="1400" strike="noStrike" u="none">
                <a:solidFill>
                  <a:schemeClr val="dk1"/>
                </a:solidFill>
                <a:effectLst/>
                <a:uFillTx/>
                <a:latin typeface="Arial"/>
              </a:rPr>
              <a:t>Fifth level</a:t>
            </a:r>
            <a:endParaRPr b="0" lang="en-US" sz="1400" strike="noStrike" u="none">
              <a:solidFill>
                <a:srgbClr val="000000"/>
              </a:solidFill>
              <a:effectLst/>
              <a:uFillTx/>
              <a:latin typeface="Arial"/>
            </a:endParaRPr>
          </a:p>
        </p:txBody>
      </p:sp>
      <p:sp>
        <p:nvSpPr>
          <p:cNvPr id="72" name="PlaceHolder 3"/>
          <p:cNvSpPr>
            <a:spLocks noGrp="1"/>
          </p:cNvSpPr>
          <p:nvPr>
            <p:ph type="dt" idx="27"/>
          </p:nvPr>
        </p:nvSpPr>
        <p:spPr>
          <a:xfrm>
            <a:off x="457200" y="18360"/>
            <a:ext cx="2894400" cy="327960"/>
          </a:xfrm>
          <a:prstGeom prst="rect">
            <a:avLst/>
          </a:prstGeom>
          <a:noFill/>
          <a:ln w="0">
            <a:noFill/>
          </a:ln>
        </p:spPr>
        <p:txBody>
          <a:bodyPr lIns="91440" rIns="91440" tIns="45720" bIns="45720" anchor="ctr">
            <a:noAutofit/>
          </a:bodyPr>
          <a:lstStyle>
            <a:lvl1pPr indent="0" defTabSz="914400">
              <a:lnSpc>
                <a:spcPct val="100000"/>
              </a:lnSpc>
              <a:buNone/>
              <a:tabLst>
                <a:tab algn="l" pos="0"/>
              </a:tabLst>
              <a:defRPr b="0" lang="en-US" sz="1200" strike="noStrike" u="none">
                <a:solidFill>
                  <a:srgbClr val="ffffff"/>
                </a:solidFill>
                <a:effectLst/>
                <a:uFillTx/>
                <a:latin typeface="Arial"/>
              </a:defRPr>
            </a:lvl1pPr>
          </a:lstStyle>
          <a:p>
            <a:pPr indent="0" defTabSz="914400">
              <a:lnSpc>
                <a:spcPct val="100000"/>
              </a:lnSpc>
              <a:buNone/>
              <a:tabLst>
                <a:tab algn="l" pos="0"/>
              </a:tabLst>
            </a:pPr>
            <a:r>
              <a:rPr b="0" lang="en-US" sz="1200" strike="noStrike" u="none">
                <a:solidFill>
                  <a:srgbClr val="ffffff"/>
                </a:solidFill>
                <a:effectLst/>
                <a:uFillTx/>
                <a:latin typeface="Arial"/>
              </a:rPr>
              <a:t>&lt;date/time&gt;</a:t>
            </a:r>
            <a:endParaRPr b="0" lang="en-US" sz="1200" strike="noStrike" u="none">
              <a:solidFill>
                <a:srgbClr val="000000"/>
              </a:solidFill>
              <a:effectLst/>
              <a:uFillTx/>
              <a:latin typeface="Times New Roman"/>
            </a:endParaRPr>
          </a:p>
        </p:txBody>
      </p:sp>
      <p:sp>
        <p:nvSpPr>
          <p:cNvPr id="73" name="PlaceHolder 4"/>
          <p:cNvSpPr>
            <a:spLocks noGrp="1"/>
          </p:cNvSpPr>
          <p:nvPr>
            <p:ph type="ftr" idx="28"/>
          </p:nvPr>
        </p:nvSpPr>
        <p:spPr>
          <a:xfrm>
            <a:off x="3429000" y="18360"/>
            <a:ext cx="4113720" cy="3279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effectLst/>
                <a:uFillTx/>
                <a:latin typeface="Times New Roman"/>
              </a:defRPr>
            </a:lvl1pPr>
          </a:lstStyle>
          <a:p>
            <a:pPr indent="0" algn="ctr">
              <a:lnSpc>
                <a:spcPct val="100000"/>
              </a:lnSpc>
              <a:buNone/>
              <a:tabLst>
                <a:tab algn="l" pos="0"/>
              </a:tabLst>
            </a:pPr>
            <a:r>
              <a:rPr b="0" lang="en-US" sz="1400" strike="noStrike" u="none">
                <a:solidFill>
                  <a:srgbClr val="000000"/>
                </a:solidFill>
                <a:effectLst/>
                <a:uFillTx/>
                <a:latin typeface="Times New Roman"/>
              </a:rPr>
              <a:t>&lt;footer&gt;</a:t>
            </a:r>
            <a:endParaRPr b="0" lang="en-US" sz="1400" strike="noStrike" u="none">
              <a:solidFill>
                <a:srgbClr val="000000"/>
              </a:solidFill>
              <a:effectLst/>
              <a:uFillTx/>
              <a:latin typeface="Times New Roman"/>
            </a:endParaRPr>
          </a:p>
        </p:txBody>
      </p:sp>
      <p:sp>
        <p:nvSpPr>
          <p:cNvPr id="74" name="PlaceHolder 5"/>
          <p:cNvSpPr>
            <a:spLocks noGrp="1"/>
          </p:cNvSpPr>
          <p:nvPr>
            <p:ph type="sldNum" idx="29"/>
          </p:nvPr>
        </p:nvSpPr>
        <p:spPr>
          <a:xfrm>
            <a:off x="7620120" y="18360"/>
            <a:ext cx="1065600" cy="327960"/>
          </a:xfrm>
          <a:prstGeom prst="rect">
            <a:avLst/>
          </a:prstGeom>
          <a:noFill/>
          <a:ln w="0">
            <a:noFill/>
          </a:ln>
        </p:spPr>
        <p:txBody>
          <a:bodyPr lIns="91440" rIns="91440" tIns="45720" bIns="45720" anchor="ctr">
            <a:noAutofit/>
          </a:bodyPr>
          <a:lstStyle>
            <a:lvl1pPr indent="0" defTabSz="914400">
              <a:lnSpc>
                <a:spcPct val="100000"/>
              </a:lnSpc>
              <a:buNone/>
              <a:tabLst>
                <a:tab algn="l" pos="0"/>
              </a:tabLst>
              <a:defRPr b="1" lang="en-US" sz="1400" strike="noStrike" u="none">
                <a:solidFill>
                  <a:srgbClr val="ffffff"/>
                </a:solidFill>
                <a:effectLst/>
                <a:uFillTx/>
                <a:latin typeface="Arial"/>
              </a:defRPr>
            </a:lvl1pPr>
          </a:lstStyle>
          <a:p>
            <a:pPr indent="0" defTabSz="914400">
              <a:lnSpc>
                <a:spcPct val="100000"/>
              </a:lnSpc>
              <a:buNone/>
              <a:tabLst>
                <a:tab algn="l" pos="0"/>
              </a:tabLst>
            </a:pPr>
            <a:fld id="{D42D36DA-0705-491D-83C1-1BE1D662DC66}" type="slidenum">
              <a:rPr b="1" lang="en-US" sz="1400" strike="noStrike" u="none">
                <a:solidFill>
                  <a:srgbClr val="ffffff"/>
                </a:solidFill>
                <a:effectLst/>
                <a:uFillTx/>
                <a:latin typeface="Arial"/>
              </a:rPr>
              <a:t>&lt;number&gt;</a:t>
            </a:fld>
            <a:endParaRPr b="0" lang="en-US" sz="1400" strike="noStrike" u="none">
              <a:solidFill>
                <a:srgbClr val="000000"/>
              </a:solidFill>
              <a:effectLst/>
              <a:uFillTx/>
              <a:latin typeface="Times New Roman"/>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Section Header">
    <p:bg>
      <p:bgPr>
        <a:solidFill>
          <a:srgbClr val="ffffff"/>
        </a:solidFill>
      </p:bgPr>
    </p:bg>
    <p:spTree>
      <p:nvGrpSpPr>
        <p:cNvPr id="1" name=""/>
        <p:cNvGrpSpPr/>
        <p:nvPr/>
      </p:nvGrpSpPr>
      <p:grpSpPr>
        <a:xfrm>
          <a:off x="0" y="0"/>
          <a:ext cx="0" cy="0"/>
          <a:chOff x="0" y="0"/>
          <a:chExt cx="0" cy="0"/>
        </a:xfrm>
      </p:grpSpPr>
      <p:sp>
        <p:nvSpPr>
          <p:cNvPr id="75" name="Rectangle 9"/>
          <p:cNvSpPr/>
          <p:nvPr/>
        </p:nvSpPr>
        <p:spPr>
          <a:xfrm>
            <a:off x="0" y="222120"/>
            <a:ext cx="9142920" cy="309960"/>
          </a:xfrm>
          <a:prstGeom prst="rect">
            <a:avLst/>
          </a:prstGeom>
          <a:gradFill rotWithShape="0">
            <a:gsLst>
              <a:gs pos="0">
                <a:srgbClr val="521b92"/>
              </a:gs>
              <a:gs pos="50000">
                <a:srgbClr val="b88dea"/>
              </a:gs>
              <a:gs pos="100000">
                <a:srgbClr val="dcc6f4"/>
              </a:gs>
            </a:gsLst>
            <a:lin ang="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
        <p:nvSpPr>
          <p:cNvPr id="76" name="Rectangle 6"/>
          <p:cNvSpPr/>
          <p:nvPr/>
        </p:nvSpPr>
        <p:spPr>
          <a:xfrm>
            <a:off x="0" y="0"/>
            <a:ext cx="9142920" cy="417960"/>
          </a:xfrm>
          <a:prstGeom prst="rect">
            <a:avLst/>
          </a:prstGeom>
          <a:gradFill rotWithShape="0">
            <a:gsLst>
              <a:gs pos="0">
                <a:srgbClr val="323232"/>
              </a:gs>
              <a:gs pos="66000">
                <a:srgbClr val="404040"/>
              </a:gs>
              <a:gs pos="99000">
                <a:srgbClr val="595959"/>
              </a:gs>
            </a:gsLst>
            <a:lin ang="1350000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
        <p:nvSpPr>
          <p:cNvPr id="77" name="PlaceHolder 1"/>
          <p:cNvSpPr>
            <a:spLocks noGrp="1"/>
          </p:cNvSpPr>
          <p:nvPr>
            <p:ph type="title"/>
          </p:nvPr>
        </p:nvSpPr>
        <p:spPr>
          <a:xfrm>
            <a:off x="722160" y="2362320"/>
            <a:ext cx="7771320" cy="2199240"/>
          </a:xfrm>
          <a:prstGeom prst="rect">
            <a:avLst/>
          </a:prstGeom>
          <a:noFill/>
          <a:ln w="0">
            <a:noFill/>
          </a:ln>
        </p:spPr>
        <p:txBody>
          <a:bodyPr lIns="91440" rIns="91440" tIns="45720" bIns="45720" anchor="b">
            <a:normAutofit/>
          </a:bodyPr>
          <a:p>
            <a:pPr indent="0" defTabSz="914400">
              <a:lnSpc>
                <a:spcPct val="100000"/>
              </a:lnSpc>
              <a:buNone/>
              <a:tabLst>
                <a:tab algn="l" pos="0"/>
              </a:tabLst>
            </a:pPr>
            <a:r>
              <a:rPr b="0" lang="en-US" sz="4800" spc="-99" strike="noStrike" u="none" cap="all">
                <a:solidFill>
                  <a:schemeClr val="dk2"/>
                </a:solidFill>
                <a:effectLst/>
                <a:uFillTx/>
                <a:latin typeface="Arial"/>
              </a:rPr>
              <a:t>Click to edit Master title style</a:t>
            </a:r>
            <a:endParaRPr b="0" lang="en-US" sz="4800" strike="noStrike" u="none">
              <a:solidFill>
                <a:srgbClr val="000000"/>
              </a:solidFill>
              <a:effectLst/>
              <a:uFillTx/>
              <a:latin typeface="Arial"/>
            </a:endParaRPr>
          </a:p>
        </p:txBody>
      </p:sp>
      <p:sp>
        <p:nvSpPr>
          <p:cNvPr id="78" name="PlaceHolder 2"/>
          <p:cNvSpPr>
            <a:spLocks noGrp="1"/>
          </p:cNvSpPr>
          <p:nvPr>
            <p:ph type="body"/>
          </p:nvPr>
        </p:nvSpPr>
        <p:spPr>
          <a:xfrm>
            <a:off x="722160" y="4626720"/>
            <a:ext cx="7771320" cy="1499040"/>
          </a:xfrm>
          <a:prstGeom prst="rect">
            <a:avLst/>
          </a:prstGeom>
          <a:noFill/>
          <a:ln w="0">
            <a:noFill/>
          </a:ln>
        </p:spPr>
        <p:txBody>
          <a:bodyPr lIns="91440" rIns="91440" tIns="45720" bIns="45720" anchor="t">
            <a:normAutofit/>
          </a:bodyPr>
          <a:p>
            <a:pPr indent="0" defTabSz="914400">
              <a:lnSpc>
                <a:spcPct val="100000"/>
              </a:lnSpc>
              <a:spcBef>
                <a:spcPts val="479"/>
              </a:spcBef>
              <a:buNone/>
              <a:tabLst>
                <a:tab algn="l" pos="0"/>
              </a:tabLst>
            </a:pPr>
            <a:r>
              <a:rPr b="0" lang="en-US" sz="2400" strike="noStrike" u="none">
                <a:solidFill>
                  <a:schemeClr val="dk2"/>
                </a:solidFill>
                <a:effectLst/>
                <a:uFillTx/>
                <a:latin typeface="Arial"/>
              </a:rPr>
              <a:t>Click to edit Master text styles</a:t>
            </a:r>
            <a:endParaRPr b="0" lang="en-US" sz="2400" strike="noStrike" u="none">
              <a:solidFill>
                <a:srgbClr val="000000"/>
              </a:solidFill>
              <a:effectLst/>
              <a:uFillTx/>
              <a:latin typeface="Arial"/>
            </a:endParaRPr>
          </a:p>
        </p:txBody>
      </p:sp>
      <p:sp>
        <p:nvSpPr>
          <p:cNvPr id="79" name="PlaceHolder 3"/>
          <p:cNvSpPr>
            <a:spLocks noGrp="1"/>
          </p:cNvSpPr>
          <p:nvPr>
            <p:ph type="dt" idx="30"/>
          </p:nvPr>
        </p:nvSpPr>
        <p:spPr>
          <a:xfrm>
            <a:off x="457200" y="18360"/>
            <a:ext cx="2894400" cy="327960"/>
          </a:xfrm>
          <a:prstGeom prst="rect">
            <a:avLst/>
          </a:prstGeom>
          <a:noFill/>
          <a:ln w="0">
            <a:noFill/>
          </a:ln>
        </p:spPr>
        <p:txBody>
          <a:bodyPr lIns="91440" rIns="91440" tIns="45720" bIns="45720" anchor="ctr">
            <a:noAutofit/>
          </a:bodyPr>
          <a:lstStyle>
            <a:lvl1pPr indent="0" defTabSz="914400">
              <a:lnSpc>
                <a:spcPct val="100000"/>
              </a:lnSpc>
              <a:buNone/>
              <a:tabLst>
                <a:tab algn="l" pos="0"/>
              </a:tabLst>
              <a:defRPr b="0" lang="en-US" sz="1200" strike="noStrike" u="none">
                <a:solidFill>
                  <a:srgbClr val="ffffff"/>
                </a:solidFill>
                <a:effectLst/>
                <a:uFillTx/>
                <a:latin typeface="Arial"/>
              </a:defRPr>
            </a:lvl1pPr>
          </a:lstStyle>
          <a:p>
            <a:pPr indent="0" defTabSz="914400">
              <a:lnSpc>
                <a:spcPct val="100000"/>
              </a:lnSpc>
              <a:buNone/>
              <a:tabLst>
                <a:tab algn="l" pos="0"/>
              </a:tabLst>
            </a:pPr>
            <a:r>
              <a:rPr b="0" lang="en-US" sz="1200" strike="noStrike" u="none">
                <a:solidFill>
                  <a:srgbClr val="ffffff"/>
                </a:solidFill>
                <a:effectLst/>
                <a:uFillTx/>
                <a:latin typeface="Arial"/>
              </a:rPr>
              <a:t>&lt;date/time&gt;</a:t>
            </a:r>
            <a:endParaRPr b="0" lang="en-US" sz="1200" strike="noStrike" u="none">
              <a:solidFill>
                <a:srgbClr val="000000"/>
              </a:solidFill>
              <a:effectLst/>
              <a:uFillTx/>
              <a:latin typeface="Times New Roman"/>
            </a:endParaRPr>
          </a:p>
        </p:txBody>
      </p:sp>
      <p:sp>
        <p:nvSpPr>
          <p:cNvPr id="80" name="PlaceHolder 4"/>
          <p:cNvSpPr>
            <a:spLocks noGrp="1"/>
          </p:cNvSpPr>
          <p:nvPr>
            <p:ph type="ftr" idx="31"/>
          </p:nvPr>
        </p:nvSpPr>
        <p:spPr>
          <a:xfrm>
            <a:off x="3429000" y="18360"/>
            <a:ext cx="4113720" cy="3279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effectLst/>
                <a:uFillTx/>
                <a:latin typeface="Times New Roman"/>
              </a:defRPr>
            </a:lvl1pPr>
          </a:lstStyle>
          <a:p>
            <a:pPr indent="0" algn="ctr">
              <a:lnSpc>
                <a:spcPct val="100000"/>
              </a:lnSpc>
              <a:buNone/>
              <a:tabLst>
                <a:tab algn="l" pos="0"/>
              </a:tabLst>
            </a:pPr>
            <a:r>
              <a:rPr b="0" lang="en-US" sz="1400" strike="noStrike" u="none">
                <a:solidFill>
                  <a:srgbClr val="000000"/>
                </a:solidFill>
                <a:effectLst/>
                <a:uFillTx/>
                <a:latin typeface="Times New Roman"/>
              </a:rPr>
              <a:t>&lt;footer&gt;</a:t>
            </a:r>
            <a:endParaRPr b="0" lang="en-US" sz="1400" strike="noStrike" u="none">
              <a:solidFill>
                <a:srgbClr val="000000"/>
              </a:solidFill>
              <a:effectLst/>
              <a:uFillTx/>
              <a:latin typeface="Times New Roman"/>
            </a:endParaRPr>
          </a:p>
        </p:txBody>
      </p:sp>
      <p:sp>
        <p:nvSpPr>
          <p:cNvPr id="81" name="PlaceHolder 5"/>
          <p:cNvSpPr>
            <a:spLocks noGrp="1"/>
          </p:cNvSpPr>
          <p:nvPr>
            <p:ph type="sldNum" idx="32"/>
          </p:nvPr>
        </p:nvSpPr>
        <p:spPr>
          <a:xfrm>
            <a:off x="7620120" y="18360"/>
            <a:ext cx="1065600" cy="327960"/>
          </a:xfrm>
          <a:prstGeom prst="rect">
            <a:avLst/>
          </a:prstGeom>
          <a:noFill/>
          <a:ln w="0">
            <a:noFill/>
          </a:ln>
        </p:spPr>
        <p:txBody>
          <a:bodyPr lIns="91440" rIns="91440" tIns="45720" bIns="45720" anchor="ctr">
            <a:noAutofit/>
          </a:bodyPr>
          <a:lstStyle>
            <a:lvl1pPr indent="0" defTabSz="914400">
              <a:lnSpc>
                <a:spcPct val="100000"/>
              </a:lnSpc>
              <a:buNone/>
              <a:tabLst>
                <a:tab algn="l" pos="0"/>
              </a:tabLst>
              <a:defRPr b="1" lang="en-US" sz="1400" strike="noStrike" u="none">
                <a:solidFill>
                  <a:srgbClr val="ffffff"/>
                </a:solidFill>
                <a:effectLst/>
                <a:uFillTx/>
                <a:latin typeface="Arial"/>
              </a:defRPr>
            </a:lvl1pPr>
          </a:lstStyle>
          <a:p>
            <a:pPr indent="0" defTabSz="914400">
              <a:lnSpc>
                <a:spcPct val="100000"/>
              </a:lnSpc>
              <a:buNone/>
              <a:tabLst>
                <a:tab algn="l" pos="0"/>
              </a:tabLst>
            </a:pPr>
            <a:fld id="{B58510FB-54D9-4EF6-82BA-E8ED8B5A0103}" type="slidenum">
              <a:rPr b="1" lang="en-US" sz="1400" strike="noStrike" u="none">
                <a:solidFill>
                  <a:srgbClr val="ffffff"/>
                </a:solidFill>
                <a:effectLst/>
                <a:uFillTx/>
                <a:latin typeface="Arial"/>
              </a:rPr>
              <a:t>&lt;number&gt;</a:t>
            </a:fld>
            <a:endParaRPr b="0" lang="en-US" sz="1400" strike="noStrike" u="none">
              <a:solidFill>
                <a:srgbClr val="000000"/>
              </a:solidFill>
              <a:effectLst/>
              <a:uFillTx/>
              <a:latin typeface="Times New Roman"/>
            </a:endParaRPr>
          </a:p>
        </p:txBody>
      </p:sp>
      <p:cxnSp>
        <p:nvCxnSpPr>
          <p:cNvPr id="82" name="Straight Connector 6"/>
          <p:cNvCxnSpPr/>
          <p:nvPr/>
        </p:nvCxnSpPr>
        <p:spPr>
          <a:xfrm>
            <a:off x="731520" y="4599360"/>
            <a:ext cx="7849440" cy="2520"/>
          </a:xfrm>
          <a:prstGeom prst="straightConnector1">
            <a:avLst/>
          </a:prstGeom>
          <a:ln w="19050">
            <a:solidFill>
              <a:srgbClr val="323232"/>
            </a:solidFill>
            <a:round/>
          </a:ln>
        </p:spPr>
      </p:cxn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omparison">
    <p:bg>
      <p:bgPr>
        <a:solidFill>
          <a:srgbClr val="ffffff"/>
        </a:solidFill>
      </p:bgPr>
    </p:bg>
    <p:spTree>
      <p:nvGrpSpPr>
        <p:cNvPr id="1" name=""/>
        <p:cNvGrpSpPr/>
        <p:nvPr/>
      </p:nvGrpSpPr>
      <p:grpSpPr>
        <a:xfrm>
          <a:off x="0" y="0"/>
          <a:ext cx="0" cy="0"/>
          <a:chOff x="0" y="0"/>
          <a:chExt cx="0" cy="0"/>
        </a:xfrm>
      </p:grpSpPr>
      <p:sp>
        <p:nvSpPr>
          <p:cNvPr id="8" name="Rectangle 9"/>
          <p:cNvSpPr/>
          <p:nvPr/>
        </p:nvSpPr>
        <p:spPr>
          <a:xfrm>
            <a:off x="0" y="222120"/>
            <a:ext cx="9142920" cy="309960"/>
          </a:xfrm>
          <a:prstGeom prst="rect">
            <a:avLst/>
          </a:prstGeom>
          <a:gradFill rotWithShape="0">
            <a:gsLst>
              <a:gs pos="0">
                <a:srgbClr val="521b92"/>
              </a:gs>
              <a:gs pos="50000">
                <a:srgbClr val="b88dea"/>
              </a:gs>
              <a:gs pos="100000">
                <a:srgbClr val="dcc6f4"/>
              </a:gs>
            </a:gsLst>
            <a:lin ang="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
        <p:nvSpPr>
          <p:cNvPr id="9" name="Rectangle 6"/>
          <p:cNvSpPr/>
          <p:nvPr/>
        </p:nvSpPr>
        <p:spPr>
          <a:xfrm>
            <a:off x="0" y="0"/>
            <a:ext cx="9142920" cy="417960"/>
          </a:xfrm>
          <a:prstGeom prst="rect">
            <a:avLst/>
          </a:prstGeom>
          <a:gradFill rotWithShape="0">
            <a:gsLst>
              <a:gs pos="0">
                <a:srgbClr val="323232"/>
              </a:gs>
              <a:gs pos="66000">
                <a:srgbClr val="404040"/>
              </a:gs>
              <a:gs pos="99000">
                <a:srgbClr val="595959"/>
              </a:gs>
            </a:gsLst>
            <a:lin ang="1350000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
        <p:nvSpPr>
          <p:cNvPr id="10" name="PlaceHolder 1"/>
          <p:cNvSpPr>
            <a:spLocks noGrp="1"/>
          </p:cNvSpPr>
          <p:nvPr>
            <p:ph type="title"/>
          </p:nvPr>
        </p:nvSpPr>
        <p:spPr>
          <a:xfrm>
            <a:off x="457200" y="533520"/>
            <a:ext cx="8228520" cy="989640"/>
          </a:xfrm>
          <a:prstGeom prst="rect">
            <a:avLst/>
          </a:prstGeom>
          <a:noFill/>
          <a:ln w="0">
            <a:noFill/>
          </a:ln>
        </p:spPr>
        <p:txBody>
          <a:bodyPr lIns="91440" rIns="91440" tIns="45720" bIns="45720" anchor="ctr">
            <a:noAutofit/>
          </a:bodyPr>
          <a:p>
            <a:pPr indent="0" defTabSz="914400">
              <a:lnSpc>
                <a:spcPct val="100000"/>
              </a:lnSpc>
              <a:buNone/>
              <a:tabLst>
                <a:tab algn="l" pos="0"/>
              </a:tabLst>
            </a:pPr>
            <a:r>
              <a:rPr b="0" lang="en-US" sz="4000" spc="-99" strike="noStrike" u="none">
                <a:solidFill>
                  <a:schemeClr val="dk2"/>
                </a:solidFill>
                <a:effectLst/>
                <a:uFillTx/>
                <a:latin typeface="Arial"/>
              </a:rPr>
              <a:t>Click to edit Master title style</a:t>
            </a:r>
            <a:endParaRPr b="0" lang="en-US" sz="4000" strike="noStrike" u="none">
              <a:solidFill>
                <a:srgbClr val="000000"/>
              </a:solidFill>
              <a:effectLst/>
              <a:uFillTx/>
              <a:latin typeface="Arial"/>
            </a:endParaRPr>
          </a:p>
        </p:txBody>
      </p:sp>
      <p:sp>
        <p:nvSpPr>
          <p:cNvPr id="11" name="PlaceHolder 2"/>
          <p:cNvSpPr>
            <a:spLocks noGrp="1"/>
          </p:cNvSpPr>
          <p:nvPr>
            <p:ph type="body"/>
          </p:nvPr>
        </p:nvSpPr>
        <p:spPr>
          <a:xfrm>
            <a:off x="457200" y="1676520"/>
            <a:ext cx="3930840" cy="638640"/>
          </a:xfrm>
          <a:prstGeom prst="rect">
            <a:avLst/>
          </a:prstGeom>
          <a:noFill/>
          <a:ln w="44280">
            <a:noFill/>
          </a:ln>
        </p:spPr>
        <p:txBody>
          <a:bodyPr lIns="91440" rIns="91440" tIns="45720" bIns="45720" anchor="ctr">
            <a:normAutofit/>
          </a:bodyPr>
          <a:p>
            <a:pPr indent="0" algn="ctr" defTabSz="914400">
              <a:lnSpc>
                <a:spcPct val="100000"/>
              </a:lnSpc>
              <a:spcBef>
                <a:spcPts val="400"/>
              </a:spcBef>
              <a:buNone/>
              <a:tabLst>
                <a:tab algn="l" pos="0"/>
              </a:tabLst>
            </a:pPr>
            <a:r>
              <a:rPr b="0" lang="en-US" sz="2000" strike="noStrike" u="none">
                <a:solidFill>
                  <a:schemeClr val="dk2"/>
                </a:solidFill>
                <a:effectLst/>
                <a:uFillTx/>
                <a:latin typeface="Arial"/>
              </a:rPr>
              <a:t>Click to edit Master text styles</a:t>
            </a:r>
            <a:endParaRPr b="0" lang="en-US" sz="2000" strike="noStrike" u="none">
              <a:solidFill>
                <a:srgbClr val="000000"/>
              </a:solidFill>
              <a:effectLst/>
              <a:uFillTx/>
              <a:latin typeface="Arial"/>
            </a:endParaRPr>
          </a:p>
        </p:txBody>
      </p:sp>
      <p:sp>
        <p:nvSpPr>
          <p:cNvPr id="12" name="PlaceHolder 3"/>
          <p:cNvSpPr>
            <a:spLocks noGrp="1"/>
          </p:cNvSpPr>
          <p:nvPr>
            <p:ph type="body"/>
          </p:nvPr>
        </p:nvSpPr>
        <p:spPr>
          <a:xfrm>
            <a:off x="457200" y="2438280"/>
            <a:ext cx="3930840" cy="3950280"/>
          </a:xfrm>
          <a:prstGeom prst="rect">
            <a:avLst/>
          </a:prstGeom>
          <a:noFill/>
          <a:ln w="0">
            <a:noFill/>
          </a:ln>
        </p:spPr>
        <p:txBody>
          <a:bodyPr lIns="91440" rIns="91440" tIns="45720" bIns="45720" anchor="t">
            <a:noAutofit/>
          </a:bodyPr>
          <a:p>
            <a:pPr marL="182880" indent="-182880" defTabSz="914400">
              <a:lnSpc>
                <a:spcPct val="100000"/>
              </a:lnSpc>
              <a:spcBef>
                <a:spcPts val="479"/>
              </a:spcBef>
              <a:buClr>
                <a:srgbClr val="521b92"/>
              </a:buClr>
              <a:buSzPct val="85000"/>
              <a:buFont typeface="Arial"/>
              <a:buChar char="•"/>
            </a:pPr>
            <a:r>
              <a:rPr b="0" lang="en-US" sz="2400" strike="noStrike" u="none">
                <a:solidFill>
                  <a:schemeClr val="dk1"/>
                </a:solidFill>
                <a:effectLst/>
                <a:uFillTx/>
                <a:latin typeface="Arial"/>
              </a:rPr>
              <a:t>Click to edit Master text styles</a:t>
            </a:r>
            <a:endParaRPr b="0" lang="en-US" sz="2400" strike="noStrike" u="none">
              <a:solidFill>
                <a:srgbClr val="000000"/>
              </a:solidFill>
              <a:effectLst/>
              <a:uFillTx/>
              <a:latin typeface="Arial"/>
            </a:endParaRPr>
          </a:p>
          <a:p>
            <a:pPr lvl="1" marL="457200" indent="-182880" defTabSz="914400">
              <a:lnSpc>
                <a:spcPct val="100000"/>
              </a:lnSpc>
              <a:spcBef>
                <a:spcPts val="400"/>
              </a:spcBef>
              <a:buClr>
                <a:srgbClr val="521b92"/>
              </a:buClr>
              <a:buSzPct val="85000"/>
              <a:buFont typeface="Arial"/>
              <a:buChar char="•"/>
            </a:pPr>
            <a:r>
              <a:rPr b="0" lang="en-US" sz="2000" strike="noStrike" u="none">
                <a:solidFill>
                  <a:schemeClr val="dk1"/>
                </a:solidFill>
                <a:effectLst/>
                <a:uFillTx/>
                <a:latin typeface="Arial"/>
              </a:rPr>
              <a:t>Second level</a:t>
            </a:r>
            <a:endParaRPr b="0" lang="en-US" sz="2000" strike="noStrike" u="none">
              <a:solidFill>
                <a:srgbClr val="000000"/>
              </a:solidFill>
              <a:effectLst/>
              <a:uFillTx/>
              <a:latin typeface="Arial"/>
            </a:endParaRPr>
          </a:p>
          <a:p>
            <a:pPr lvl="2" marL="731520" indent="-182880" defTabSz="914400">
              <a:lnSpc>
                <a:spcPct val="100000"/>
              </a:lnSpc>
              <a:spcBef>
                <a:spcPts val="360"/>
              </a:spcBef>
              <a:buClr>
                <a:srgbClr val="521b92"/>
              </a:buClr>
              <a:buSzPct val="90000"/>
              <a:buFont typeface="Arial"/>
              <a:buChar char="•"/>
            </a:pPr>
            <a:r>
              <a:rPr b="0" lang="en-US" sz="1800" strike="noStrike" u="none">
                <a:solidFill>
                  <a:schemeClr val="dk1"/>
                </a:solidFill>
                <a:effectLst/>
                <a:uFillTx/>
                <a:latin typeface="Arial"/>
              </a:rPr>
              <a:t>Third level</a:t>
            </a:r>
            <a:endParaRPr b="0" lang="en-US" sz="1800" strike="noStrike" u="none">
              <a:solidFill>
                <a:srgbClr val="000000"/>
              </a:solidFill>
              <a:effectLst/>
              <a:uFillTx/>
              <a:latin typeface="Arial"/>
            </a:endParaRPr>
          </a:p>
          <a:p>
            <a:pPr lvl="3" marL="1005840" indent="-182880" defTabSz="914400">
              <a:lnSpc>
                <a:spcPct val="100000"/>
              </a:lnSpc>
              <a:spcBef>
                <a:spcPts val="320"/>
              </a:spcBef>
              <a:buClr>
                <a:srgbClr val="521b92"/>
              </a:buClr>
              <a:buFont typeface="Arial"/>
              <a:buChar char="•"/>
            </a:pPr>
            <a:r>
              <a:rPr b="0" lang="en-US" sz="1600" strike="noStrike" u="none">
                <a:solidFill>
                  <a:schemeClr val="dk1"/>
                </a:solidFill>
                <a:effectLst/>
                <a:uFillTx/>
                <a:latin typeface="Arial"/>
              </a:rPr>
              <a:t>Fourth level</a:t>
            </a:r>
            <a:endParaRPr b="0" lang="en-US" sz="1600" strike="noStrike" u="none">
              <a:solidFill>
                <a:srgbClr val="000000"/>
              </a:solidFill>
              <a:effectLst/>
              <a:uFillTx/>
              <a:latin typeface="Arial"/>
            </a:endParaRPr>
          </a:p>
          <a:p>
            <a:pPr lvl="4" marL="1188720" indent="-137160" defTabSz="914400">
              <a:lnSpc>
                <a:spcPct val="100000"/>
              </a:lnSpc>
              <a:spcBef>
                <a:spcPts val="320"/>
              </a:spcBef>
              <a:buClr>
                <a:srgbClr val="521b92"/>
              </a:buClr>
              <a:buFont typeface="Arial"/>
              <a:buChar char="•"/>
            </a:pPr>
            <a:r>
              <a:rPr b="0" lang="en-US" sz="1600" strike="noStrike" u="none">
                <a:solidFill>
                  <a:schemeClr val="dk1"/>
                </a:solidFill>
                <a:effectLst/>
                <a:uFillTx/>
                <a:latin typeface="Arial"/>
              </a:rPr>
              <a:t>Fifth level</a:t>
            </a:r>
            <a:endParaRPr b="0" lang="en-US" sz="1600" strike="noStrike" u="none">
              <a:solidFill>
                <a:srgbClr val="000000"/>
              </a:solidFill>
              <a:effectLst/>
              <a:uFillTx/>
              <a:latin typeface="Arial"/>
            </a:endParaRPr>
          </a:p>
        </p:txBody>
      </p:sp>
      <p:sp>
        <p:nvSpPr>
          <p:cNvPr id="13" name="PlaceHolder 4"/>
          <p:cNvSpPr>
            <a:spLocks noGrp="1"/>
          </p:cNvSpPr>
          <p:nvPr>
            <p:ph type="body"/>
          </p:nvPr>
        </p:nvSpPr>
        <p:spPr>
          <a:xfrm>
            <a:off x="4754880" y="1676520"/>
            <a:ext cx="3930840" cy="638640"/>
          </a:xfrm>
          <a:prstGeom prst="rect">
            <a:avLst/>
          </a:prstGeom>
          <a:noFill/>
          <a:ln w="44280">
            <a:noFill/>
          </a:ln>
        </p:spPr>
        <p:txBody>
          <a:bodyPr lIns="91440" rIns="91440" tIns="45720" bIns="45720" anchor="ctr">
            <a:normAutofit/>
          </a:bodyPr>
          <a:p>
            <a:pPr indent="0" algn="ctr" defTabSz="914400">
              <a:lnSpc>
                <a:spcPct val="100000"/>
              </a:lnSpc>
              <a:spcBef>
                <a:spcPts val="400"/>
              </a:spcBef>
              <a:buNone/>
              <a:tabLst>
                <a:tab algn="l" pos="0"/>
              </a:tabLst>
            </a:pPr>
            <a:r>
              <a:rPr b="0" lang="en-US" sz="2000" strike="noStrike" u="none">
                <a:solidFill>
                  <a:schemeClr val="dk2"/>
                </a:solidFill>
                <a:effectLst/>
                <a:uFillTx/>
                <a:latin typeface="Arial"/>
              </a:rPr>
              <a:t>Click to edit Master text styles</a:t>
            </a:r>
            <a:endParaRPr b="0" lang="en-US" sz="2000" strike="noStrike" u="none">
              <a:solidFill>
                <a:srgbClr val="000000"/>
              </a:solidFill>
              <a:effectLst/>
              <a:uFillTx/>
              <a:latin typeface="Arial"/>
            </a:endParaRPr>
          </a:p>
        </p:txBody>
      </p:sp>
      <p:sp>
        <p:nvSpPr>
          <p:cNvPr id="14" name="PlaceHolder 5"/>
          <p:cNvSpPr>
            <a:spLocks noGrp="1"/>
          </p:cNvSpPr>
          <p:nvPr>
            <p:ph type="body"/>
          </p:nvPr>
        </p:nvSpPr>
        <p:spPr>
          <a:xfrm>
            <a:off x="4754880" y="2438280"/>
            <a:ext cx="3930840" cy="3950280"/>
          </a:xfrm>
          <a:prstGeom prst="rect">
            <a:avLst/>
          </a:prstGeom>
          <a:noFill/>
          <a:ln w="0">
            <a:noFill/>
          </a:ln>
        </p:spPr>
        <p:txBody>
          <a:bodyPr lIns="91440" rIns="91440" tIns="45720" bIns="45720" anchor="t">
            <a:noAutofit/>
          </a:bodyPr>
          <a:p>
            <a:pPr marL="182880" indent="-182880" defTabSz="914400">
              <a:lnSpc>
                <a:spcPct val="100000"/>
              </a:lnSpc>
              <a:spcBef>
                <a:spcPts val="479"/>
              </a:spcBef>
              <a:buClr>
                <a:srgbClr val="521b92"/>
              </a:buClr>
              <a:buSzPct val="85000"/>
              <a:buFont typeface="Arial"/>
              <a:buChar char="•"/>
            </a:pPr>
            <a:r>
              <a:rPr b="0" lang="en-US" sz="2400" strike="noStrike" u="none">
                <a:solidFill>
                  <a:schemeClr val="dk1"/>
                </a:solidFill>
                <a:effectLst/>
                <a:uFillTx/>
                <a:latin typeface="Arial"/>
              </a:rPr>
              <a:t>Click to edit Master text styles</a:t>
            </a:r>
            <a:endParaRPr b="0" lang="en-US" sz="2400" strike="noStrike" u="none">
              <a:solidFill>
                <a:srgbClr val="000000"/>
              </a:solidFill>
              <a:effectLst/>
              <a:uFillTx/>
              <a:latin typeface="Arial"/>
            </a:endParaRPr>
          </a:p>
          <a:p>
            <a:pPr lvl="1" marL="457200" indent="-182880" defTabSz="914400">
              <a:lnSpc>
                <a:spcPct val="100000"/>
              </a:lnSpc>
              <a:spcBef>
                <a:spcPts val="400"/>
              </a:spcBef>
              <a:buClr>
                <a:srgbClr val="521b92"/>
              </a:buClr>
              <a:buSzPct val="85000"/>
              <a:buFont typeface="Arial"/>
              <a:buChar char="•"/>
            </a:pPr>
            <a:r>
              <a:rPr b="0" lang="en-US" sz="2000" strike="noStrike" u="none">
                <a:solidFill>
                  <a:schemeClr val="dk1"/>
                </a:solidFill>
                <a:effectLst/>
                <a:uFillTx/>
                <a:latin typeface="Arial"/>
              </a:rPr>
              <a:t>Second level</a:t>
            </a:r>
            <a:endParaRPr b="0" lang="en-US" sz="2000" strike="noStrike" u="none">
              <a:solidFill>
                <a:srgbClr val="000000"/>
              </a:solidFill>
              <a:effectLst/>
              <a:uFillTx/>
              <a:latin typeface="Arial"/>
            </a:endParaRPr>
          </a:p>
          <a:p>
            <a:pPr lvl="2" marL="731520" indent="-182880" defTabSz="914400">
              <a:lnSpc>
                <a:spcPct val="100000"/>
              </a:lnSpc>
              <a:spcBef>
                <a:spcPts val="360"/>
              </a:spcBef>
              <a:buClr>
                <a:srgbClr val="521b92"/>
              </a:buClr>
              <a:buSzPct val="90000"/>
              <a:buFont typeface="Arial"/>
              <a:buChar char="•"/>
            </a:pPr>
            <a:r>
              <a:rPr b="0" lang="en-US" sz="1800" strike="noStrike" u="none">
                <a:solidFill>
                  <a:schemeClr val="dk1"/>
                </a:solidFill>
                <a:effectLst/>
                <a:uFillTx/>
                <a:latin typeface="Arial"/>
              </a:rPr>
              <a:t>Third level</a:t>
            </a:r>
            <a:endParaRPr b="0" lang="en-US" sz="1800" strike="noStrike" u="none">
              <a:solidFill>
                <a:srgbClr val="000000"/>
              </a:solidFill>
              <a:effectLst/>
              <a:uFillTx/>
              <a:latin typeface="Arial"/>
            </a:endParaRPr>
          </a:p>
          <a:p>
            <a:pPr lvl="3" marL="1005840" indent="-182880" defTabSz="914400">
              <a:lnSpc>
                <a:spcPct val="100000"/>
              </a:lnSpc>
              <a:spcBef>
                <a:spcPts val="320"/>
              </a:spcBef>
              <a:buClr>
                <a:srgbClr val="521b92"/>
              </a:buClr>
              <a:buFont typeface="Arial"/>
              <a:buChar char="•"/>
            </a:pPr>
            <a:r>
              <a:rPr b="0" lang="en-US" sz="1600" strike="noStrike" u="none">
                <a:solidFill>
                  <a:schemeClr val="dk1"/>
                </a:solidFill>
                <a:effectLst/>
                <a:uFillTx/>
                <a:latin typeface="Arial"/>
              </a:rPr>
              <a:t>Fourth level</a:t>
            </a:r>
            <a:endParaRPr b="0" lang="en-US" sz="1600" strike="noStrike" u="none">
              <a:solidFill>
                <a:srgbClr val="000000"/>
              </a:solidFill>
              <a:effectLst/>
              <a:uFillTx/>
              <a:latin typeface="Arial"/>
            </a:endParaRPr>
          </a:p>
          <a:p>
            <a:pPr lvl="4" marL="1188720" indent="-137160" defTabSz="914400">
              <a:lnSpc>
                <a:spcPct val="100000"/>
              </a:lnSpc>
              <a:spcBef>
                <a:spcPts val="320"/>
              </a:spcBef>
              <a:buClr>
                <a:srgbClr val="521b92"/>
              </a:buClr>
              <a:buFont typeface="Arial"/>
              <a:buChar char="•"/>
            </a:pPr>
            <a:r>
              <a:rPr b="0" lang="en-US" sz="1600" strike="noStrike" u="none">
                <a:solidFill>
                  <a:schemeClr val="dk1"/>
                </a:solidFill>
                <a:effectLst/>
                <a:uFillTx/>
                <a:latin typeface="Arial"/>
              </a:rPr>
              <a:t>Fifth level</a:t>
            </a:r>
            <a:endParaRPr b="0" lang="en-US" sz="1600" strike="noStrike" u="none">
              <a:solidFill>
                <a:srgbClr val="000000"/>
              </a:solidFill>
              <a:effectLst/>
              <a:uFillTx/>
              <a:latin typeface="Arial"/>
            </a:endParaRPr>
          </a:p>
        </p:txBody>
      </p:sp>
      <p:sp>
        <p:nvSpPr>
          <p:cNvPr id="15" name="PlaceHolder 6"/>
          <p:cNvSpPr>
            <a:spLocks noGrp="1"/>
          </p:cNvSpPr>
          <p:nvPr>
            <p:ph type="ftr" idx="4"/>
          </p:nvPr>
        </p:nvSpPr>
        <p:spPr>
          <a:xfrm>
            <a:off x="457200" y="18360"/>
            <a:ext cx="7085520" cy="3279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effectLst/>
                <a:uFillTx/>
                <a:latin typeface="Times New Roman"/>
              </a:defRPr>
            </a:lvl1pPr>
          </a:lstStyle>
          <a:p>
            <a:pPr indent="0" algn="ctr">
              <a:lnSpc>
                <a:spcPct val="100000"/>
              </a:lnSpc>
              <a:buNone/>
              <a:tabLst>
                <a:tab algn="l" pos="0"/>
              </a:tabLst>
            </a:pPr>
            <a:r>
              <a:rPr b="0" lang="en-US" sz="1400" strike="noStrike" u="none">
                <a:solidFill>
                  <a:srgbClr val="000000"/>
                </a:solidFill>
                <a:effectLst/>
                <a:uFillTx/>
                <a:latin typeface="Times New Roman"/>
              </a:rPr>
              <a:t>&lt;footer&gt;</a:t>
            </a:r>
            <a:endParaRPr b="0" lang="en-US" sz="1400" strike="noStrike" u="none">
              <a:solidFill>
                <a:srgbClr val="000000"/>
              </a:solidFill>
              <a:effectLst/>
              <a:uFillTx/>
              <a:latin typeface="Times New Roman"/>
            </a:endParaRPr>
          </a:p>
        </p:txBody>
      </p:sp>
      <p:sp>
        <p:nvSpPr>
          <p:cNvPr id="16" name="PlaceHolder 7"/>
          <p:cNvSpPr>
            <a:spLocks noGrp="1"/>
          </p:cNvSpPr>
          <p:nvPr>
            <p:ph type="sldNum" idx="5"/>
          </p:nvPr>
        </p:nvSpPr>
        <p:spPr>
          <a:xfrm>
            <a:off x="7620120" y="18360"/>
            <a:ext cx="1065600" cy="327960"/>
          </a:xfrm>
          <a:prstGeom prst="rect">
            <a:avLst/>
          </a:prstGeom>
          <a:noFill/>
          <a:ln w="0">
            <a:noFill/>
          </a:ln>
        </p:spPr>
        <p:txBody>
          <a:bodyPr lIns="91440" rIns="91440" tIns="45720" bIns="45720" anchor="ctr">
            <a:noAutofit/>
          </a:bodyPr>
          <a:lstStyle>
            <a:lvl1pPr indent="0" defTabSz="914400">
              <a:lnSpc>
                <a:spcPct val="100000"/>
              </a:lnSpc>
              <a:buNone/>
              <a:tabLst>
                <a:tab algn="l" pos="0"/>
              </a:tabLst>
              <a:defRPr b="1" lang="en-US" sz="1400" strike="noStrike" u="none">
                <a:solidFill>
                  <a:srgbClr val="ffffff"/>
                </a:solidFill>
                <a:effectLst/>
                <a:uFillTx/>
                <a:latin typeface="Arial"/>
              </a:defRPr>
            </a:lvl1pPr>
          </a:lstStyle>
          <a:p>
            <a:pPr indent="0" defTabSz="914400">
              <a:lnSpc>
                <a:spcPct val="100000"/>
              </a:lnSpc>
              <a:buNone/>
              <a:tabLst>
                <a:tab algn="l" pos="0"/>
              </a:tabLst>
            </a:pPr>
            <a:fld id="{BC3BD89F-FBCD-4A87-A949-D95CAD2F5947}" type="slidenum">
              <a:rPr b="1" lang="en-US" sz="1400" strike="noStrike" u="none">
                <a:solidFill>
                  <a:srgbClr val="ffffff"/>
                </a:solidFill>
                <a:effectLst/>
                <a:uFillTx/>
                <a:latin typeface="Arial"/>
              </a:rPr>
              <a:t>&lt;number&gt;</a:t>
            </a:fld>
            <a:endParaRPr b="0" lang="en-US" sz="1400" strike="noStrike" u="none">
              <a:solidFill>
                <a:srgbClr val="000000"/>
              </a:solidFill>
              <a:effectLst/>
              <a:uFillTx/>
              <a:latin typeface="Times New Roman"/>
            </a:endParaRPr>
          </a:p>
        </p:txBody>
      </p:sp>
      <p:cxnSp>
        <p:nvCxnSpPr>
          <p:cNvPr id="17" name="Straight Connector 10"/>
          <p:cNvCxnSpPr/>
          <p:nvPr/>
        </p:nvCxnSpPr>
        <p:spPr>
          <a:xfrm flipH="1">
            <a:off x="4572000" y="1691640"/>
            <a:ext cx="1800" cy="4710240"/>
          </a:xfrm>
          <a:prstGeom prst="straightConnector1">
            <a:avLst/>
          </a:prstGeom>
          <a:ln w="19050">
            <a:solidFill>
              <a:srgbClr val="323232"/>
            </a:solidFill>
            <a:round/>
          </a:ln>
        </p:spPr>
      </p:cxn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bg>
      <p:bgPr>
        <a:solidFill>
          <a:srgbClr val="ffffff"/>
        </a:solidFill>
      </p:bgPr>
    </p:bg>
    <p:spTree>
      <p:nvGrpSpPr>
        <p:cNvPr id="1" name=""/>
        <p:cNvGrpSpPr/>
        <p:nvPr/>
      </p:nvGrpSpPr>
      <p:grpSpPr>
        <a:xfrm>
          <a:off x="0" y="0"/>
          <a:ext cx="0" cy="0"/>
          <a:chOff x="0" y="0"/>
          <a:chExt cx="0" cy="0"/>
        </a:xfrm>
      </p:grpSpPr>
      <p:sp>
        <p:nvSpPr>
          <p:cNvPr id="18" name="Rectangle 9"/>
          <p:cNvSpPr/>
          <p:nvPr/>
        </p:nvSpPr>
        <p:spPr>
          <a:xfrm>
            <a:off x="0" y="222120"/>
            <a:ext cx="9142920" cy="309960"/>
          </a:xfrm>
          <a:prstGeom prst="rect">
            <a:avLst/>
          </a:prstGeom>
          <a:gradFill rotWithShape="0">
            <a:gsLst>
              <a:gs pos="0">
                <a:srgbClr val="521b92"/>
              </a:gs>
              <a:gs pos="50000">
                <a:srgbClr val="b88dea"/>
              </a:gs>
              <a:gs pos="100000">
                <a:srgbClr val="dcc6f4"/>
              </a:gs>
            </a:gsLst>
            <a:lin ang="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
        <p:nvSpPr>
          <p:cNvPr id="19" name="Rectangle 6"/>
          <p:cNvSpPr/>
          <p:nvPr/>
        </p:nvSpPr>
        <p:spPr>
          <a:xfrm>
            <a:off x="0" y="0"/>
            <a:ext cx="9142920" cy="417960"/>
          </a:xfrm>
          <a:prstGeom prst="rect">
            <a:avLst/>
          </a:prstGeom>
          <a:gradFill rotWithShape="0">
            <a:gsLst>
              <a:gs pos="0">
                <a:srgbClr val="323232"/>
              </a:gs>
              <a:gs pos="66000">
                <a:srgbClr val="404040"/>
              </a:gs>
              <a:gs pos="99000">
                <a:srgbClr val="595959"/>
              </a:gs>
            </a:gsLst>
            <a:lin ang="1350000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
        <p:nvSpPr>
          <p:cNvPr id="20" name="PlaceHolder 1"/>
          <p:cNvSpPr>
            <a:spLocks noGrp="1"/>
          </p:cNvSpPr>
          <p:nvPr>
            <p:ph type="title"/>
          </p:nvPr>
        </p:nvSpPr>
        <p:spPr>
          <a:xfrm>
            <a:off x="457200" y="533520"/>
            <a:ext cx="8228520" cy="989640"/>
          </a:xfrm>
          <a:prstGeom prst="rect">
            <a:avLst/>
          </a:prstGeom>
          <a:noFill/>
          <a:ln w="0">
            <a:noFill/>
          </a:ln>
        </p:spPr>
        <p:txBody>
          <a:bodyPr lIns="91440" rIns="91440" tIns="45720" bIns="45720" anchor="ctr">
            <a:noAutofit/>
          </a:bodyPr>
          <a:p>
            <a:pPr indent="0" defTabSz="914400">
              <a:lnSpc>
                <a:spcPct val="100000"/>
              </a:lnSpc>
              <a:buNone/>
              <a:tabLst>
                <a:tab algn="l" pos="0"/>
              </a:tabLst>
            </a:pPr>
            <a:r>
              <a:rPr b="0" lang="en-US" sz="4000" spc="-99" strike="noStrike" u="none">
                <a:solidFill>
                  <a:schemeClr val="dk2"/>
                </a:solidFill>
                <a:effectLst/>
                <a:uFillTx/>
                <a:latin typeface="Arial"/>
              </a:rPr>
              <a:t>Cl</a:t>
            </a:r>
            <a:r>
              <a:rPr b="0" lang="en-US" sz="4000" spc="-99" strike="noStrike" u="none">
                <a:solidFill>
                  <a:schemeClr val="dk2"/>
                </a:solidFill>
                <a:effectLst/>
                <a:uFillTx/>
                <a:latin typeface="Arial"/>
              </a:rPr>
              <a:t>ic</a:t>
            </a:r>
            <a:r>
              <a:rPr b="0" lang="en-US" sz="4000" spc="-99" strike="noStrike" u="none">
                <a:solidFill>
                  <a:schemeClr val="dk2"/>
                </a:solidFill>
                <a:effectLst/>
                <a:uFillTx/>
                <a:latin typeface="Arial"/>
              </a:rPr>
              <a:t>k </a:t>
            </a:r>
            <a:r>
              <a:rPr b="0" lang="en-US" sz="4000" spc="-99" strike="noStrike" u="none">
                <a:solidFill>
                  <a:schemeClr val="dk2"/>
                </a:solidFill>
                <a:effectLst/>
                <a:uFillTx/>
                <a:latin typeface="Arial"/>
              </a:rPr>
              <a:t>to </a:t>
            </a:r>
            <a:r>
              <a:rPr b="0" lang="en-US" sz="4000" spc="-99" strike="noStrike" u="none">
                <a:solidFill>
                  <a:schemeClr val="dk2"/>
                </a:solidFill>
                <a:effectLst/>
                <a:uFillTx/>
                <a:latin typeface="Arial"/>
              </a:rPr>
              <a:t>e</a:t>
            </a:r>
            <a:r>
              <a:rPr b="0" lang="en-US" sz="4000" spc="-99" strike="noStrike" u="none">
                <a:solidFill>
                  <a:schemeClr val="dk2"/>
                </a:solidFill>
                <a:effectLst/>
                <a:uFillTx/>
                <a:latin typeface="Arial"/>
              </a:rPr>
              <a:t>dit </a:t>
            </a:r>
            <a:r>
              <a:rPr b="0" lang="en-US" sz="4000" spc="-99" strike="noStrike" u="none">
                <a:solidFill>
                  <a:schemeClr val="dk2"/>
                </a:solidFill>
                <a:effectLst/>
                <a:uFillTx/>
                <a:latin typeface="Arial"/>
              </a:rPr>
              <a:t>M</a:t>
            </a:r>
            <a:r>
              <a:rPr b="0" lang="en-US" sz="4000" spc="-99" strike="noStrike" u="none">
                <a:solidFill>
                  <a:schemeClr val="dk2"/>
                </a:solidFill>
                <a:effectLst/>
                <a:uFillTx/>
                <a:latin typeface="Arial"/>
              </a:rPr>
              <a:t>a</a:t>
            </a:r>
            <a:r>
              <a:rPr b="0" lang="en-US" sz="4000" spc="-99" strike="noStrike" u="none">
                <a:solidFill>
                  <a:schemeClr val="dk2"/>
                </a:solidFill>
                <a:effectLst/>
                <a:uFillTx/>
                <a:latin typeface="Arial"/>
              </a:rPr>
              <a:t>st</a:t>
            </a:r>
            <a:r>
              <a:rPr b="0" lang="en-US" sz="4000" spc="-99" strike="noStrike" u="none">
                <a:solidFill>
                  <a:schemeClr val="dk2"/>
                </a:solidFill>
                <a:effectLst/>
                <a:uFillTx/>
                <a:latin typeface="Arial"/>
              </a:rPr>
              <a:t>er </a:t>
            </a:r>
            <a:r>
              <a:rPr b="0" lang="en-US" sz="4000" spc="-99" strike="noStrike" u="none">
                <a:solidFill>
                  <a:schemeClr val="dk2"/>
                </a:solidFill>
                <a:effectLst/>
                <a:uFillTx/>
                <a:latin typeface="Arial"/>
              </a:rPr>
              <a:t>titl</a:t>
            </a:r>
            <a:r>
              <a:rPr b="0" lang="en-US" sz="4000" spc="-99" strike="noStrike" u="none">
                <a:solidFill>
                  <a:schemeClr val="dk2"/>
                </a:solidFill>
                <a:effectLst/>
                <a:uFillTx/>
                <a:latin typeface="Arial"/>
              </a:rPr>
              <a:t>e </a:t>
            </a:r>
            <a:r>
              <a:rPr b="0" lang="en-US" sz="4000" spc="-99" strike="noStrike" u="none">
                <a:solidFill>
                  <a:schemeClr val="dk2"/>
                </a:solidFill>
                <a:effectLst/>
                <a:uFillTx/>
                <a:latin typeface="Arial"/>
              </a:rPr>
              <a:t>st</a:t>
            </a:r>
            <a:r>
              <a:rPr b="0" lang="en-US" sz="4000" spc="-99" strike="noStrike" u="none">
                <a:solidFill>
                  <a:schemeClr val="dk2"/>
                </a:solidFill>
                <a:effectLst/>
                <a:uFillTx/>
                <a:latin typeface="Arial"/>
              </a:rPr>
              <a:t>yl</a:t>
            </a:r>
            <a:r>
              <a:rPr b="0" lang="en-US" sz="4000" spc="-99" strike="noStrike" u="none">
                <a:solidFill>
                  <a:schemeClr val="dk2"/>
                </a:solidFill>
                <a:effectLst/>
                <a:uFillTx/>
                <a:latin typeface="Arial"/>
              </a:rPr>
              <a:t>e</a:t>
            </a:r>
            <a:endParaRPr b="0" lang="en-US" sz="4000" strike="noStrike" u="none">
              <a:solidFill>
                <a:srgbClr val="000000"/>
              </a:solidFill>
              <a:effectLst/>
              <a:uFillTx/>
              <a:latin typeface="Arial"/>
            </a:endParaRPr>
          </a:p>
        </p:txBody>
      </p:sp>
      <p:sp>
        <p:nvSpPr>
          <p:cNvPr id="21" name="PlaceHolder 2"/>
          <p:cNvSpPr>
            <a:spLocks noGrp="1"/>
          </p:cNvSpPr>
          <p:nvPr>
            <p:ph type="dt" idx="6"/>
          </p:nvPr>
        </p:nvSpPr>
        <p:spPr>
          <a:xfrm>
            <a:off x="457200" y="18360"/>
            <a:ext cx="2894400" cy="327960"/>
          </a:xfrm>
          <a:prstGeom prst="rect">
            <a:avLst/>
          </a:prstGeom>
          <a:noFill/>
          <a:ln w="0">
            <a:noFill/>
          </a:ln>
        </p:spPr>
        <p:txBody>
          <a:bodyPr lIns="91440" rIns="91440" tIns="45720" bIns="45720" anchor="ctr">
            <a:noAutofit/>
          </a:bodyPr>
          <a:lstStyle>
            <a:lvl1pPr indent="0" defTabSz="914400">
              <a:lnSpc>
                <a:spcPct val="100000"/>
              </a:lnSpc>
              <a:buNone/>
              <a:tabLst>
                <a:tab algn="l" pos="0"/>
              </a:tabLst>
              <a:defRPr b="0" lang="en-US" sz="1200" strike="noStrike" u="none">
                <a:solidFill>
                  <a:srgbClr val="ffffff"/>
                </a:solidFill>
                <a:effectLst/>
                <a:uFillTx/>
                <a:latin typeface="Arial"/>
              </a:defRPr>
            </a:lvl1pPr>
          </a:lstStyle>
          <a:p>
            <a:pPr indent="0" defTabSz="914400">
              <a:lnSpc>
                <a:spcPct val="100000"/>
              </a:lnSpc>
              <a:buNone/>
              <a:tabLst>
                <a:tab algn="l" pos="0"/>
              </a:tabLst>
            </a:pPr>
            <a:r>
              <a:rPr b="0" lang="en-US" sz="1200" strike="noStrike" u="none">
                <a:solidFill>
                  <a:srgbClr val="ffffff"/>
                </a:solidFill>
                <a:effectLst/>
                <a:uFillTx/>
                <a:latin typeface="Arial"/>
              </a:rPr>
              <a:t>&lt;date/time&gt;</a:t>
            </a:r>
            <a:endParaRPr b="0" lang="en-US" sz="1200" strike="noStrike" u="none">
              <a:solidFill>
                <a:srgbClr val="000000"/>
              </a:solidFill>
              <a:effectLst/>
              <a:uFillTx/>
              <a:latin typeface="Times New Roman"/>
            </a:endParaRPr>
          </a:p>
        </p:txBody>
      </p:sp>
      <p:sp>
        <p:nvSpPr>
          <p:cNvPr id="22" name="PlaceHolder 3"/>
          <p:cNvSpPr>
            <a:spLocks noGrp="1"/>
          </p:cNvSpPr>
          <p:nvPr>
            <p:ph type="ftr" idx="7"/>
          </p:nvPr>
        </p:nvSpPr>
        <p:spPr>
          <a:xfrm>
            <a:off x="3429000" y="18360"/>
            <a:ext cx="4113720" cy="3279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effectLst/>
                <a:uFillTx/>
                <a:latin typeface="Times New Roman"/>
              </a:defRPr>
            </a:lvl1pPr>
          </a:lstStyle>
          <a:p>
            <a:pPr indent="0" algn="ctr">
              <a:lnSpc>
                <a:spcPct val="100000"/>
              </a:lnSpc>
              <a:buNone/>
              <a:tabLst>
                <a:tab algn="l" pos="0"/>
              </a:tabLst>
            </a:pPr>
            <a:r>
              <a:rPr b="0" lang="en-US" sz="1400" strike="noStrike" u="none">
                <a:solidFill>
                  <a:srgbClr val="000000"/>
                </a:solidFill>
                <a:effectLst/>
                <a:uFillTx/>
                <a:latin typeface="Times New Roman"/>
              </a:rPr>
              <a:t>&lt;footer&gt;</a:t>
            </a:r>
            <a:endParaRPr b="0" lang="en-US" sz="1400" strike="noStrike" u="none">
              <a:solidFill>
                <a:srgbClr val="000000"/>
              </a:solidFill>
              <a:effectLst/>
              <a:uFillTx/>
              <a:latin typeface="Times New Roman"/>
            </a:endParaRPr>
          </a:p>
        </p:txBody>
      </p:sp>
      <p:sp>
        <p:nvSpPr>
          <p:cNvPr id="23" name="PlaceHolder 4"/>
          <p:cNvSpPr>
            <a:spLocks noGrp="1"/>
          </p:cNvSpPr>
          <p:nvPr>
            <p:ph type="sldNum" idx="8"/>
          </p:nvPr>
        </p:nvSpPr>
        <p:spPr>
          <a:xfrm>
            <a:off x="7620120" y="18360"/>
            <a:ext cx="1065600" cy="327960"/>
          </a:xfrm>
          <a:prstGeom prst="rect">
            <a:avLst/>
          </a:prstGeom>
          <a:noFill/>
          <a:ln w="0">
            <a:noFill/>
          </a:ln>
        </p:spPr>
        <p:txBody>
          <a:bodyPr lIns="91440" rIns="91440" tIns="45720" bIns="45720" anchor="ctr">
            <a:noAutofit/>
          </a:bodyPr>
          <a:lstStyle>
            <a:lvl1pPr indent="0" defTabSz="914400">
              <a:lnSpc>
                <a:spcPct val="100000"/>
              </a:lnSpc>
              <a:buNone/>
              <a:tabLst>
                <a:tab algn="l" pos="0"/>
              </a:tabLst>
              <a:defRPr b="1" lang="en-US" sz="1400" strike="noStrike" u="none">
                <a:solidFill>
                  <a:srgbClr val="ffffff"/>
                </a:solidFill>
                <a:effectLst/>
                <a:uFillTx/>
                <a:latin typeface="Arial"/>
              </a:defRPr>
            </a:lvl1pPr>
          </a:lstStyle>
          <a:p>
            <a:pPr indent="0" defTabSz="914400">
              <a:lnSpc>
                <a:spcPct val="100000"/>
              </a:lnSpc>
              <a:buNone/>
              <a:tabLst>
                <a:tab algn="l" pos="0"/>
              </a:tabLst>
            </a:pPr>
            <a:fld id="{A3C7BC1A-3524-47AD-BE18-123E3EE88378}" type="slidenum">
              <a:rPr b="1" lang="en-US" sz="1400" strike="noStrike" u="none">
                <a:solidFill>
                  <a:srgbClr val="ffffff"/>
                </a:solidFill>
                <a:effectLst/>
                <a:uFillTx/>
                <a:latin typeface="Arial"/>
              </a:rPr>
              <a:t>&lt;number&gt;</a:t>
            </a:fld>
            <a:endParaRPr b="0" lang="en-US" sz="1400" strike="noStrike" u="none">
              <a:solidFill>
                <a:srgbClr val="000000"/>
              </a:solidFill>
              <a:effectLst/>
              <a:uFillTx/>
              <a:latin typeface="Times New Roman"/>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p:bg>
      <p:bgPr>
        <a:solidFill>
          <a:srgbClr val="ffffff"/>
        </a:solidFill>
      </p:bgPr>
    </p:bg>
    <p:spTree>
      <p:nvGrpSpPr>
        <p:cNvPr id="1" name=""/>
        <p:cNvGrpSpPr/>
        <p:nvPr/>
      </p:nvGrpSpPr>
      <p:grpSpPr>
        <a:xfrm>
          <a:off x="0" y="0"/>
          <a:ext cx="0" cy="0"/>
          <a:chOff x="0" y="0"/>
          <a:chExt cx="0" cy="0"/>
        </a:xfrm>
      </p:grpSpPr>
      <p:sp>
        <p:nvSpPr>
          <p:cNvPr id="24" name="Rectangle 9"/>
          <p:cNvSpPr/>
          <p:nvPr/>
        </p:nvSpPr>
        <p:spPr>
          <a:xfrm>
            <a:off x="0" y="222120"/>
            <a:ext cx="9142920" cy="309960"/>
          </a:xfrm>
          <a:prstGeom prst="rect">
            <a:avLst/>
          </a:prstGeom>
          <a:gradFill rotWithShape="0">
            <a:gsLst>
              <a:gs pos="0">
                <a:srgbClr val="521b92"/>
              </a:gs>
              <a:gs pos="50000">
                <a:srgbClr val="b88dea"/>
              </a:gs>
              <a:gs pos="100000">
                <a:srgbClr val="dcc6f4"/>
              </a:gs>
            </a:gsLst>
            <a:lin ang="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
        <p:nvSpPr>
          <p:cNvPr id="25" name="Rectangle 6"/>
          <p:cNvSpPr/>
          <p:nvPr/>
        </p:nvSpPr>
        <p:spPr>
          <a:xfrm>
            <a:off x="0" y="0"/>
            <a:ext cx="9142920" cy="417960"/>
          </a:xfrm>
          <a:prstGeom prst="rect">
            <a:avLst/>
          </a:prstGeom>
          <a:gradFill rotWithShape="0">
            <a:gsLst>
              <a:gs pos="0">
                <a:srgbClr val="323232"/>
              </a:gs>
              <a:gs pos="66000">
                <a:srgbClr val="404040"/>
              </a:gs>
              <a:gs pos="99000">
                <a:srgbClr val="595959"/>
              </a:gs>
            </a:gsLst>
            <a:lin ang="1350000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
        <p:nvSpPr>
          <p:cNvPr id="26" name="PlaceHolder 1"/>
          <p:cNvSpPr>
            <a:spLocks noGrp="1"/>
          </p:cNvSpPr>
          <p:nvPr>
            <p:ph type="dt" idx="9"/>
          </p:nvPr>
        </p:nvSpPr>
        <p:spPr>
          <a:xfrm>
            <a:off x="457200" y="18360"/>
            <a:ext cx="2894400" cy="327960"/>
          </a:xfrm>
          <a:prstGeom prst="rect">
            <a:avLst/>
          </a:prstGeom>
          <a:noFill/>
          <a:ln w="0">
            <a:noFill/>
          </a:ln>
        </p:spPr>
        <p:txBody>
          <a:bodyPr lIns="91440" rIns="91440" tIns="45720" bIns="45720" anchor="ctr">
            <a:noAutofit/>
          </a:bodyPr>
          <a:lstStyle>
            <a:lvl1pPr indent="0" defTabSz="914400">
              <a:lnSpc>
                <a:spcPct val="100000"/>
              </a:lnSpc>
              <a:buNone/>
              <a:tabLst>
                <a:tab algn="l" pos="0"/>
              </a:tabLst>
              <a:defRPr b="0" lang="en-US" sz="1200" strike="noStrike" u="none">
                <a:solidFill>
                  <a:srgbClr val="ffffff"/>
                </a:solidFill>
                <a:effectLst/>
                <a:uFillTx/>
                <a:latin typeface="Arial"/>
              </a:defRPr>
            </a:lvl1pPr>
          </a:lstStyle>
          <a:p>
            <a:pPr indent="0" defTabSz="914400">
              <a:lnSpc>
                <a:spcPct val="100000"/>
              </a:lnSpc>
              <a:buNone/>
              <a:tabLst>
                <a:tab algn="l" pos="0"/>
              </a:tabLst>
            </a:pPr>
            <a:r>
              <a:rPr b="0" lang="en-US" sz="1200" strike="noStrike" u="none">
                <a:solidFill>
                  <a:srgbClr val="ffffff"/>
                </a:solidFill>
                <a:effectLst/>
                <a:uFillTx/>
                <a:latin typeface="Arial"/>
              </a:rPr>
              <a:t>&lt;date/time&gt;</a:t>
            </a:r>
            <a:endParaRPr b="0" lang="en-US" sz="1200" strike="noStrike" u="none">
              <a:solidFill>
                <a:srgbClr val="000000"/>
              </a:solidFill>
              <a:effectLst/>
              <a:uFillTx/>
              <a:latin typeface="Times New Roman"/>
            </a:endParaRPr>
          </a:p>
        </p:txBody>
      </p:sp>
      <p:sp>
        <p:nvSpPr>
          <p:cNvPr id="27" name="PlaceHolder 2"/>
          <p:cNvSpPr>
            <a:spLocks noGrp="1"/>
          </p:cNvSpPr>
          <p:nvPr>
            <p:ph type="ftr" idx="10"/>
          </p:nvPr>
        </p:nvSpPr>
        <p:spPr>
          <a:xfrm>
            <a:off x="3429000" y="18360"/>
            <a:ext cx="4113720" cy="3279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effectLst/>
                <a:uFillTx/>
                <a:latin typeface="Times New Roman"/>
              </a:defRPr>
            </a:lvl1pPr>
          </a:lstStyle>
          <a:p>
            <a:pPr indent="0" algn="ctr">
              <a:lnSpc>
                <a:spcPct val="100000"/>
              </a:lnSpc>
              <a:buNone/>
              <a:tabLst>
                <a:tab algn="l" pos="0"/>
              </a:tabLst>
            </a:pPr>
            <a:r>
              <a:rPr b="0" lang="en-US" sz="1400" strike="noStrike" u="none">
                <a:solidFill>
                  <a:srgbClr val="000000"/>
                </a:solidFill>
                <a:effectLst/>
                <a:uFillTx/>
                <a:latin typeface="Times New Roman"/>
              </a:rPr>
              <a:t>&lt;footer&gt;</a:t>
            </a:r>
            <a:endParaRPr b="0" lang="en-US" sz="1400" strike="noStrike" u="none">
              <a:solidFill>
                <a:srgbClr val="000000"/>
              </a:solidFill>
              <a:effectLst/>
              <a:uFillTx/>
              <a:latin typeface="Times New Roman"/>
            </a:endParaRPr>
          </a:p>
        </p:txBody>
      </p:sp>
      <p:sp>
        <p:nvSpPr>
          <p:cNvPr id="28" name="PlaceHolder 3"/>
          <p:cNvSpPr>
            <a:spLocks noGrp="1"/>
          </p:cNvSpPr>
          <p:nvPr>
            <p:ph type="sldNum" idx="11"/>
          </p:nvPr>
        </p:nvSpPr>
        <p:spPr>
          <a:xfrm>
            <a:off x="7620120" y="18360"/>
            <a:ext cx="1065600" cy="327960"/>
          </a:xfrm>
          <a:prstGeom prst="rect">
            <a:avLst/>
          </a:prstGeom>
          <a:noFill/>
          <a:ln w="0">
            <a:noFill/>
          </a:ln>
        </p:spPr>
        <p:txBody>
          <a:bodyPr lIns="91440" rIns="91440" tIns="45720" bIns="45720" anchor="ctr">
            <a:noAutofit/>
          </a:bodyPr>
          <a:lstStyle>
            <a:lvl1pPr indent="0" defTabSz="914400">
              <a:lnSpc>
                <a:spcPct val="100000"/>
              </a:lnSpc>
              <a:buNone/>
              <a:tabLst>
                <a:tab algn="l" pos="0"/>
              </a:tabLst>
              <a:defRPr b="1" lang="en-US" sz="1400" strike="noStrike" u="none">
                <a:solidFill>
                  <a:srgbClr val="ffffff"/>
                </a:solidFill>
                <a:effectLst/>
                <a:uFillTx/>
                <a:latin typeface="Arial"/>
              </a:defRPr>
            </a:lvl1pPr>
          </a:lstStyle>
          <a:p>
            <a:pPr indent="0" defTabSz="914400">
              <a:lnSpc>
                <a:spcPct val="100000"/>
              </a:lnSpc>
              <a:buNone/>
              <a:tabLst>
                <a:tab algn="l" pos="0"/>
              </a:tabLst>
            </a:pPr>
            <a:fld id="{2AC62E1F-F9A6-4CE9-A4D8-F6BE5A2334C5}" type="slidenum">
              <a:rPr b="1" lang="en-US" sz="1400" strike="noStrike" u="none">
                <a:solidFill>
                  <a:srgbClr val="ffffff"/>
                </a:solidFill>
                <a:effectLst/>
                <a:uFillTx/>
                <a:latin typeface="Arial"/>
              </a:rPr>
              <a:t>&lt;number&gt;</a:t>
            </a:fld>
            <a:endParaRPr b="0" lang="en-US" sz="1400" strike="noStrike" u="none">
              <a:solidFill>
                <a:srgbClr val="000000"/>
              </a:solidFill>
              <a:effectLst/>
              <a:uFillTx/>
              <a:latin typeface="Times New Roman"/>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ontent with Caption">
    <p:bg>
      <p:bgPr>
        <a:solidFill>
          <a:srgbClr val="ffffff"/>
        </a:solidFill>
      </p:bgPr>
    </p:bg>
    <p:spTree>
      <p:nvGrpSpPr>
        <p:cNvPr id="1" name=""/>
        <p:cNvGrpSpPr/>
        <p:nvPr/>
      </p:nvGrpSpPr>
      <p:grpSpPr>
        <a:xfrm>
          <a:off x="0" y="0"/>
          <a:ext cx="0" cy="0"/>
          <a:chOff x="0" y="0"/>
          <a:chExt cx="0" cy="0"/>
        </a:xfrm>
      </p:grpSpPr>
      <p:sp>
        <p:nvSpPr>
          <p:cNvPr id="29" name="Rectangle 9"/>
          <p:cNvSpPr/>
          <p:nvPr/>
        </p:nvSpPr>
        <p:spPr>
          <a:xfrm>
            <a:off x="0" y="222120"/>
            <a:ext cx="9142920" cy="309960"/>
          </a:xfrm>
          <a:prstGeom prst="rect">
            <a:avLst/>
          </a:prstGeom>
          <a:gradFill rotWithShape="0">
            <a:gsLst>
              <a:gs pos="0">
                <a:srgbClr val="521b92"/>
              </a:gs>
              <a:gs pos="50000">
                <a:srgbClr val="b88dea"/>
              </a:gs>
              <a:gs pos="100000">
                <a:srgbClr val="dcc6f4"/>
              </a:gs>
            </a:gsLst>
            <a:lin ang="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
        <p:nvSpPr>
          <p:cNvPr id="30" name="Rectangle 6"/>
          <p:cNvSpPr/>
          <p:nvPr/>
        </p:nvSpPr>
        <p:spPr>
          <a:xfrm>
            <a:off x="0" y="0"/>
            <a:ext cx="9142920" cy="417960"/>
          </a:xfrm>
          <a:prstGeom prst="rect">
            <a:avLst/>
          </a:prstGeom>
          <a:gradFill rotWithShape="0">
            <a:gsLst>
              <a:gs pos="0">
                <a:srgbClr val="323232"/>
              </a:gs>
              <a:gs pos="66000">
                <a:srgbClr val="404040"/>
              </a:gs>
              <a:gs pos="99000">
                <a:srgbClr val="595959"/>
              </a:gs>
            </a:gsLst>
            <a:lin ang="1350000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
        <p:nvSpPr>
          <p:cNvPr id="31" name="PlaceHolder 1"/>
          <p:cNvSpPr>
            <a:spLocks noGrp="1"/>
          </p:cNvSpPr>
          <p:nvPr>
            <p:ph type="title"/>
          </p:nvPr>
        </p:nvSpPr>
        <p:spPr>
          <a:xfrm>
            <a:off x="457200" y="792000"/>
            <a:ext cx="2138760" cy="1260720"/>
          </a:xfrm>
          <a:prstGeom prst="rect">
            <a:avLst/>
          </a:prstGeom>
          <a:noFill/>
          <a:ln w="0">
            <a:noFill/>
          </a:ln>
        </p:spPr>
        <p:txBody>
          <a:bodyPr lIns="91440" rIns="91440" tIns="45720" bIns="45720" anchor="b">
            <a:noAutofit/>
          </a:bodyPr>
          <a:p>
            <a:pPr indent="0" defTabSz="914400">
              <a:lnSpc>
                <a:spcPct val="100000"/>
              </a:lnSpc>
              <a:buNone/>
              <a:tabLst>
                <a:tab algn="l" pos="0"/>
              </a:tabLst>
            </a:pPr>
            <a:r>
              <a:rPr b="0" lang="en-US" sz="2400" spc="-99" strike="noStrike" u="none">
                <a:solidFill>
                  <a:schemeClr val="dk2"/>
                </a:solidFill>
                <a:effectLst/>
                <a:uFillTx/>
                <a:latin typeface="Arial"/>
              </a:rPr>
              <a:t>Click to edit Master title style</a:t>
            </a:r>
            <a:endParaRPr b="0" lang="en-US" sz="2400" strike="noStrike" u="none">
              <a:solidFill>
                <a:srgbClr val="000000"/>
              </a:solidFill>
              <a:effectLst/>
              <a:uFillTx/>
              <a:latin typeface="Arial"/>
            </a:endParaRPr>
          </a:p>
        </p:txBody>
      </p:sp>
      <p:sp>
        <p:nvSpPr>
          <p:cNvPr id="32" name="PlaceHolder 2"/>
          <p:cNvSpPr>
            <a:spLocks noGrp="1"/>
          </p:cNvSpPr>
          <p:nvPr>
            <p:ph type="body"/>
          </p:nvPr>
        </p:nvSpPr>
        <p:spPr>
          <a:xfrm>
            <a:off x="2971800" y="792000"/>
            <a:ext cx="5713920" cy="5576760"/>
          </a:xfrm>
          <a:prstGeom prst="rect">
            <a:avLst/>
          </a:prstGeom>
          <a:noFill/>
          <a:ln w="0">
            <a:noFill/>
          </a:ln>
        </p:spPr>
        <p:txBody>
          <a:bodyPr lIns="91440" rIns="91440" tIns="45720" bIns="45720" anchor="t">
            <a:noAutofit/>
          </a:bodyPr>
          <a:p>
            <a:pPr marL="182880" indent="-182880" defTabSz="914400">
              <a:lnSpc>
                <a:spcPct val="100000"/>
              </a:lnSpc>
              <a:spcBef>
                <a:spcPts val="641"/>
              </a:spcBef>
              <a:buClr>
                <a:srgbClr val="521b92"/>
              </a:buClr>
              <a:buSzPct val="85000"/>
              <a:buFont typeface="Arial"/>
              <a:buChar char="•"/>
            </a:pPr>
            <a:r>
              <a:rPr b="0" lang="en-US" sz="3200" strike="noStrike" u="none">
                <a:solidFill>
                  <a:schemeClr val="dk1"/>
                </a:solidFill>
                <a:effectLst/>
                <a:uFillTx/>
                <a:latin typeface="Arial"/>
              </a:rPr>
              <a:t>Click to edit Master text styles</a:t>
            </a:r>
            <a:endParaRPr b="0" lang="en-US" sz="3200" strike="noStrike" u="none">
              <a:solidFill>
                <a:srgbClr val="000000"/>
              </a:solidFill>
              <a:effectLst/>
              <a:uFillTx/>
              <a:latin typeface="Arial"/>
            </a:endParaRPr>
          </a:p>
          <a:p>
            <a:pPr lvl="1" marL="457200" indent="-182880" defTabSz="914400">
              <a:lnSpc>
                <a:spcPct val="100000"/>
              </a:lnSpc>
              <a:spcBef>
                <a:spcPts val="561"/>
              </a:spcBef>
              <a:buClr>
                <a:srgbClr val="521b92"/>
              </a:buClr>
              <a:buSzPct val="85000"/>
              <a:buFont typeface="Arial"/>
              <a:buChar char="•"/>
            </a:pPr>
            <a:r>
              <a:rPr b="0" lang="en-US" sz="2800" strike="noStrike" u="none">
                <a:solidFill>
                  <a:schemeClr val="dk1"/>
                </a:solidFill>
                <a:effectLst/>
                <a:uFillTx/>
                <a:latin typeface="Arial"/>
              </a:rPr>
              <a:t>Second level</a:t>
            </a:r>
            <a:endParaRPr b="0" lang="en-US" sz="2800" strike="noStrike" u="none">
              <a:solidFill>
                <a:srgbClr val="000000"/>
              </a:solidFill>
              <a:effectLst/>
              <a:uFillTx/>
              <a:latin typeface="Arial"/>
            </a:endParaRPr>
          </a:p>
          <a:p>
            <a:pPr lvl="2" marL="731520" indent="-182880" defTabSz="914400">
              <a:lnSpc>
                <a:spcPct val="100000"/>
              </a:lnSpc>
              <a:spcBef>
                <a:spcPts val="479"/>
              </a:spcBef>
              <a:buClr>
                <a:srgbClr val="521b92"/>
              </a:buClr>
              <a:buSzPct val="90000"/>
              <a:buFont typeface="Arial"/>
              <a:buChar char="•"/>
            </a:pPr>
            <a:r>
              <a:rPr b="0" lang="en-US" sz="2400" strike="noStrike" u="none">
                <a:solidFill>
                  <a:schemeClr val="dk1"/>
                </a:solidFill>
                <a:effectLst/>
                <a:uFillTx/>
                <a:latin typeface="Arial"/>
              </a:rPr>
              <a:t>Third level</a:t>
            </a:r>
            <a:endParaRPr b="0" lang="en-US" sz="2400" strike="noStrike" u="none">
              <a:solidFill>
                <a:srgbClr val="000000"/>
              </a:solidFill>
              <a:effectLst/>
              <a:uFillTx/>
              <a:latin typeface="Arial"/>
            </a:endParaRPr>
          </a:p>
          <a:p>
            <a:pPr lvl="3" marL="1005840" indent="-182880" defTabSz="914400">
              <a:lnSpc>
                <a:spcPct val="100000"/>
              </a:lnSpc>
              <a:spcBef>
                <a:spcPts val="400"/>
              </a:spcBef>
              <a:buClr>
                <a:srgbClr val="521b92"/>
              </a:buClr>
              <a:buFont typeface="Arial"/>
              <a:buChar char="•"/>
            </a:pPr>
            <a:r>
              <a:rPr b="0" lang="en-US" sz="2000" strike="noStrike" u="none">
                <a:solidFill>
                  <a:schemeClr val="dk1"/>
                </a:solidFill>
                <a:effectLst/>
                <a:uFillTx/>
                <a:latin typeface="Arial"/>
              </a:rPr>
              <a:t>Fourth level</a:t>
            </a:r>
            <a:endParaRPr b="0" lang="en-US" sz="2000" strike="noStrike" u="none">
              <a:solidFill>
                <a:srgbClr val="000000"/>
              </a:solidFill>
              <a:effectLst/>
              <a:uFillTx/>
              <a:latin typeface="Arial"/>
            </a:endParaRPr>
          </a:p>
          <a:p>
            <a:pPr lvl="4" marL="1188720" indent="-137160" defTabSz="914400">
              <a:lnSpc>
                <a:spcPct val="100000"/>
              </a:lnSpc>
              <a:spcBef>
                <a:spcPts val="400"/>
              </a:spcBef>
              <a:buClr>
                <a:srgbClr val="521b92"/>
              </a:buClr>
              <a:buFont typeface="Arial"/>
              <a:buChar char="•"/>
            </a:pPr>
            <a:r>
              <a:rPr b="0" lang="en-US" sz="2000" strike="noStrike" u="none">
                <a:solidFill>
                  <a:schemeClr val="dk1"/>
                </a:solidFill>
                <a:effectLst/>
                <a:uFillTx/>
                <a:latin typeface="Arial"/>
              </a:rPr>
              <a:t>Fifth level</a:t>
            </a:r>
            <a:endParaRPr b="0" lang="en-US" sz="2000" strike="noStrike" u="none">
              <a:solidFill>
                <a:srgbClr val="000000"/>
              </a:solidFill>
              <a:effectLst/>
              <a:uFillTx/>
              <a:latin typeface="Arial"/>
            </a:endParaRPr>
          </a:p>
        </p:txBody>
      </p:sp>
      <p:sp>
        <p:nvSpPr>
          <p:cNvPr id="33" name="PlaceHolder 3"/>
          <p:cNvSpPr>
            <a:spLocks noGrp="1"/>
          </p:cNvSpPr>
          <p:nvPr>
            <p:ph type="body"/>
          </p:nvPr>
        </p:nvSpPr>
        <p:spPr>
          <a:xfrm>
            <a:off x="457200" y="2130480"/>
            <a:ext cx="2138760" cy="4242600"/>
          </a:xfrm>
          <a:prstGeom prst="rect">
            <a:avLst/>
          </a:prstGeom>
          <a:noFill/>
          <a:ln w="0">
            <a:noFill/>
          </a:ln>
        </p:spPr>
        <p:txBody>
          <a:bodyPr lIns="91440" rIns="91440" tIns="45720" bIns="45720" anchor="t">
            <a:noAutofit/>
          </a:bodyPr>
          <a:p>
            <a:pPr indent="0" defTabSz="914400">
              <a:lnSpc>
                <a:spcPct val="100000"/>
              </a:lnSpc>
              <a:spcBef>
                <a:spcPts val="281"/>
              </a:spcBef>
              <a:buNone/>
              <a:tabLst>
                <a:tab algn="l" pos="0"/>
              </a:tabLst>
            </a:pPr>
            <a:r>
              <a:rPr b="0" lang="en-US" sz="1400" strike="noStrike" u="none">
                <a:solidFill>
                  <a:schemeClr val="dk1"/>
                </a:solidFill>
                <a:effectLst/>
                <a:uFillTx/>
                <a:latin typeface="Arial"/>
              </a:rPr>
              <a:t>Click to edit Master text styles</a:t>
            </a:r>
            <a:endParaRPr b="0" lang="en-US" sz="1400" strike="noStrike" u="none">
              <a:solidFill>
                <a:srgbClr val="000000"/>
              </a:solidFill>
              <a:effectLst/>
              <a:uFillTx/>
              <a:latin typeface="Arial"/>
            </a:endParaRPr>
          </a:p>
        </p:txBody>
      </p:sp>
      <p:sp>
        <p:nvSpPr>
          <p:cNvPr id="34" name="PlaceHolder 4"/>
          <p:cNvSpPr>
            <a:spLocks noGrp="1"/>
          </p:cNvSpPr>
          <p:nvPr>
            <p:ph type="dt" idx="12"/>
          </p:nvPr>
        </p:nvSpPr>
        <p:spPr>
          <a:xfrm>
            <a:off x="457200" y="18360"/>
            <a:ext cx="2894400" cy="327960"/>
          </a:xfrm>
          <a:prstGeom prst="rect">
            <a:avLst/>
          </a:prstGeom>
          <a:noFill/>
          <a:ln w="0">
            <a:noFill/>
          </a:ln>
        </p:spPr>
        <p:txBody>
          <a:bodyPr lIns="91440" rIns="91440" tIns="45720" bIns="45720" anchor="ctr">
            <a:noAutofit/>
          </a:bodyPr>
          <a:lstStyle>
            <a:lvl1pPr indent="0" defTabSz="914400">
              <a:lnSpc>
                <a:spcPct val="100000"/>
              </a:lnSpc>
              <a:buNone/>
              <a:tabLst>
                <a:tab algn="l" pos="0"/>
              </a:tabLst>
              <a:defRPr b="0" lang="en-US" sz="1200" strike="noStrike" u="none">
                <a:solidFill>
                  <a:srgbClr val="ffffff"/>
                </a:solidFill>
                <a:effectLst/>
                <a:uFillTx/>
                <a:latin typeface="Arial"/>
              </a:defRPr>
            </a:lvl1pPr>
          </a:lstStyle>
          <a:p>
            <a:pPr indent="0" defTabSz="914400">
              <a:lnSpc>
                <a:spcPct val="100000"/>
              </a:lnSpc>
              <a:buNone/>
              <a:tabLst>
                <a:tab algn="l" pos="0"/>
              </a:tabLst>
            </a:pPr>
            <a:r>
              <a:rPr b="0" lang="en-US" sz="1200" strike="noStrike" u="none">
                <a:solidFill>
                  <a:srgbClr val="ffffff"/>
                </a:solidFill>
                <a:effectLst/>
                <a:uFillTx/>
                <a:latin typeface="Arial"/>
              </a:rPr>
              <a:t>&lt;date/time&gt;</a:t>
            </a:r>
            <a:endParaRPr b="0" lang="en-US" sz="1200" strike="noStrike" u="none">
              <a:solidFill>
                <a:srgbClr val="000000"/>
              </a:solidFill>
              <a:effectLst/>
              <a:uFillTx/>
              <a:latin typeface="Times New Roman"/>
            </a:endParaRPr>
          </a:p>
        </p:txBody>
      </p:sp>
      <p:sp>
        <p:nvSpPr>
          <p:cNvPr id="35" name="PlaceHolder 5"/>
          <p:cNvSpPr>
            <a:spLocks noGrp="1"/>
          </p:cNvSpPr>
          <p:nvPr>
            <p:ph type="ftr" idx="13"/>
          </p:nvPr>
        </p:nvSpPr>
        <p:spPr>
          <a:xfrm>
            <a:off x="3429000" y="18360"/>
            <a:ext cx="4113720" cy="3279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effectLst/>
                <a:uFillTx/>
                <a:latin typeface="Times New Roman"/>
              </a:defRPr>
            </a:lvl1pPr>
          </a:lstStyle>
          <a:p>
            <a:pPr indent="0" algn="ctr">
              <a:lnSpc>
                <a:spcPct val="100000"/>
              </a:lnSpc>
              <a:buNone/>
              <a:tabLst>
                <a:tab algn="l" pos="0"/>
              </a:tabLst>
            </a:pPr>
            <a:r>
              <a:rPr b="0" lang="en-US" sz="1400" strike="noStrike" u="none">
                <a:solidFill>
                  <a:srgbClr val="000000"/>
                </a:solidFill>
                <a:effectLst/>
                <a:uFillTx/>
                <a:latin typeface="Times New Roman"/>
              </a:rPr>
              <a:t>&lt;footer&gt;</a:t>
            </a:r>
            <a:endParaRPr b="0" lang="en-US" sz="1400" strike="noStrike" u="none">
              <a:solidFill>
                <a:srgbClr val="000000"/>
              </a:solidFill>
              <a:effectLst/>
              <a:uFillTx/>
              <a:latin typeface="Times New Roman"/>
            </a:endParaRPr>
          </a:p>
        </p:txBody>
      </p:sp>
      <p:sp>
        <p:nvSpPr>
          <p:cNvPr id="36" name="PlaceHolder 6"/>
          <p:cNvSpPr>
            <a:spLocks noGrp="1"/>
          </p:cNvSpPr>
          <p:nvPr>
            <p:ph type="sldNum" idx="14"/>
          </p:nvPr>
        </p:nvSpPr>
        <p:spPr>
          <a:xfrm>
            <a:off x="7620120" y="18360"/>
            <a:ext cx="1065600" cy="327960"/>
          </a:xfrm>
          <a:prstGeom prst="rect">
            <a:avLst/>
          </a:prstGeom>
          <a:noFill/>
          <a:ln w="0">
            <a:noFill/>
          </a:ln>
        </p:spPr>
        <p:txBody>
          <a:bodyPr lIns="91440" rIns="91440" tIns="45720" bIns="45720" anchor="ctr">
            <a:noAutofit/>
          </a:bodyPr>
          <a:lstStyle>
            <a:lvl1pPr indent="0" defTabSz="914400">
              <a:lnSpc>
                <a:spcPct val="100000"/>
              </a:lnSpc>
              <a:buNone/>
              <a:tabLst>
                <a:tab algn="l" pos="0"/>
              </a:tabLst>
              <a:defRPr b="1" lang="en-US" sz="1400" strike="noStrike" u="none">
                <a:solidFill>
                  <a:srgbClr val="ffffff"/>
                </a:solidFill>
                <a:effectLst/>
                <a:uFillTx/>
                <a:latin typeface="Arial"/>
              </a:defRPr>
            </a:lvl1pPr>
          </a:lstStyle>
          <a:p>
            <a:pPr indent="0" defTabSz="914400">
              <a:lnSpc>
                <a:spcPct val="100000"/>
              </a:lnSpc>
              <a:buNone/>
              <a:tabLst>
                <a:tab algn="l" pos="0"/>
              </a:tabLst>
            </a:pPr>
            <a:fld id="{3E0EC41A-E8DA-4BF5-A90C-4DFC7FCA1AF7}" type="slidenum">
              <a:rPr b="1" lang="en-US" sz="1400" strike="noStrike" u="none">
                <a:solidFill>
                  <a:srgbClr val="ffffff"/>
                </a:solidFill>
                <a:effectLst/>
                <a:uFillTx/>
                <a:latin typeface="Arial"/>
              </a:rPr>
              <a:t>&lt;number&gt;</a:t>
            </a:fld>
            <a:endParaRPr b="0" lang="en-US" sz="1400" strike="noStrike" u="none">
              <a:solidFill>
                <a:srgbClr val="000000"/>
              </a:solidFill>
              <a:effectLst/>
              <a:uFillTx/>
              <a:latin typeface="Times New Roman"/>
            </a:endParaRPr>
          </a:p>
        </p:txBody>
      </p:sp>
      <p:cxnSp>
        <p:nvCxnSpPr>
          <p:cNvPr id="37" name="Straight Connector 8"/>
          <p:cNvCxnSpPr/>
          <p:nvPr/>
        </p:nvCxnSpPr>
        <p:spPr>
          <a:xfrm flipH="1">
            <a:off x="2774880" y="792000"/>
            <a:ext cx="2520" cy="5578920"/>
          </a:xfrm>
          <a:prstGeom prst="straightConnector1">
            <a:avLst/>
          </a:prstGeom>
          <a:ln w="19050">
            <a:solidFill>
              <a:srgbClr val="323232"/>
            </a:solidFill>
            <a:round/>
          </a:ln>
        </p:spPr>
      </p:cxn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Picture with Caption">
    <p:bg>
      <p:bgPr>
        <a:solidFill>
          <a:srgbClr val="ffffff"/>
        </a:solidFill>
      </p:bgPr>
    </p:bg>
    <p:spTree>
      <p:nvGrpSpPr>
        <p:cNvPr id="1" name=""/>
        <p:cNvGrpSpPr/>
        <p:nvPr/>
      </p:nvGrpSpPr>
      <p:grpSpPr>
        <a:xfrm>
          <a:off x="0" y="0"/>
          <a:ext cx="0" cy="0"/>
          <a:chOff x="0" y="0"/>
          <a:chExt cx="0" cy="0"/>
        </a:xfrm>
      </p:grpSpPr>
      <p:sp>
        <p:nvSpPr>
          <p:cNvPr id="38" name="Rectangle 9"/>
          <p:cNvSpPr/>
          <p:nvPr/>
        </p:nvSpPr>
        <p:spPr>
          <a:xfrm>
            <a:off x="0" y="222120"/>
            <a:ext cx="9142920" cy="309960"/>
          </a:xfrm>
          <a:prstGeom prst="rect">
            <a:avLst/>
          </a:prstGeom>
          <a:gradFill rotWithShape="0">
            <a:gsLst>
              <a:gs pos="0">
                <a:srgbClr val="521b92"/>
              </a:gs>
              <a:gs pos="50000">
                <a:srgbClr val="b88dea"/>
              </a:gs>
              <a:gs pos="100000">
                <a:srgbClr val="dcc6f4"/>
              </a:gs>
            </a:gsLst>
            <a:lin ang="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
        <p:nvSpPr>
          <p:cNvPr id="39" name="Rectangle 6"/>
          <p:cNvSpPr/>
          <p:nvPr/>
        </p:nvSpPr>
        <p:spPr>
          <a:xfrm>
            <a:off x="0" y="0"/>
            <a:ext cx="9142920" cy="417960"/>
          </a:xfrm>
          <a:prstGeom prst="rect">
            <a:avLst/>
          </a:prstGeom>
          <a:gradFill rotWithShape="0">
            <a:gsLst>
              <a:gs pos="0">
                <a:srgbClr val="323232"/>
              </a:gs>
              <a:gs pos="66000">
                <a:srgbClr val="404040"/>
              </a:gs>
              <a:gs pos="99000">
                <a:srgbClr val="595959"/>
              </a:gs>
            </a:gsLst>
            <a:lin ang="1350000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
        <p:nvSpPr>
          <p:cNvPr id="40" name="PlaceHolder 1"/>
          <p:cNvSpPr>
            <a:spLocks noGrp="1"/>
          </p:cNvSpPr>
          <p:nvPr>
            <p:ph type="title"/>
          </p:nvPr>
        </p:nvSpPr>
        <p:spPr>
          <a:xfrm>
            <a:off x="457200" y="792360"/>
            <a:ext cx="2141640" cy="1263960"/>
          </a:xfrm>
          <a:prstGeom prst="rect">
            <a:avLst/>
          </a:prstGeom>
          <a:noFill/>
          <a:ln w="0">
            <a:noFill/>
          </a:ln>
        </p:spPr>
        <p:txBody>
          <a:bodyPr lIns="91440" rIns="91440" tIns="45720" bIns="45720" anchor="b">
            <a:normAutofit/>
          </a:bodyPr>
          <a:p>
            <a:pPr indent="0" defTabSz="914400">
              <a:lnSpc>
                <a:spcPct val="100000"/>
              </a:lnSpc>
              <a:buNone/>
              <a:tabLst>
                <a:tab algn="l" pos="0"/>
              </a:tabLst>
            </a:pPr>
            <a:r>
              <a:rPr b="0" lang="en-US" sz="2400" spc="-99" strike="noStrike" u="none">
                <a:solidFill>
                  <a:schemeClr val="dk2"/>
                </a:solidFill>
                <a:effectLst/>
                <a:uFillTx/>
                <a:latin typeface="Arial"/>
              </a:rPr>
              <a:t>Click to edit Master title style</a:t>
            </a:r>
            <a:endParaRPr b="0" lang="en-US" sz="2400" strike="noStrike" u="none">
              <a:solidFill>
                <a:srgbClr val="000000"/>
              </a:solidFill>
              <a:effectLst/>
              <a:uFillTx/>
              <a:latin typeface="Arial"/>
            </a:endParaRPr>
          </a:p>
        </p:txBody>
      </p:sp>
      <p:sp>
        <p:nvSpPr>
          <p:cNvPr id="41" name="PlaceHolder 2"/>
          <p:cNvSpPr>
            <a:spLocks noGrp="1"/>
          </p:cNvSpPr>
          <p:nvPr>
            <p:ph type="body"/>
          </p:nvPr>
        </p:nvSpPr>
        <p:spPr>
          <a:xfrm>
            <a:off x="2858760" y="838080"/>
            <a:ext cx="5903280" cy="5499360"/>
          </a:xfrm>
          <a:prstGeom prst="rect">
            <a:avLst/>
          </a:prstGeom>
          <a:solidFill>
            <a:schemeClr val="lt2"/>
          </a:solidFill>
          <a:ln w="76320">
            <a:solidFill>
              <a:srgbClr val="ffffff"/>
            </a:solidFill>
            <a:miter/>
          </a:ln>
          <a:effectLst>
            <a:outerShdw dist="12600" dir="5400000" blurRad="50760" rotWithShape="0">
              <a:srgbClr val="000000">
                <a:alpha val="59000"/>
              </a:srgbClr>
            </a:outerShdw>
          </a:effectLst>
        </p:spPr>
        <p:txBody>
          <a:bodyPr lIns="90000" rIns="90000" tIns="45000" bIns="45000" anchor="t">
            <a:noAutofit/>
          </a:bodyPr>
          <a:p>
            <a:pPr indent="0" defTabSz="914400">
              <a:lnSpc>
                <a:spcPct val="100000"/>
              </a:lnSpc>
              <a:buNone/>
              <a:tabLst>
                <a:tab algn="l" pos="0"/>
              </a:tabLst>
            </a:pPr>
            <a:r>
              <a:rPr b="0" lang="en-US" sz="3200" strike="noStrike" u="none">
                <a:solidFill>
                  <a:schemeClr val="dk1"/>
                </a:solidFill>
                <a:effectLst/>
                <a:uFillTx/>
                <a:latin typeface="Arial"/>
              </a:rPr>
              <a:t>Click icon to add picture</a:t>
            </a:r>
            <a:endParaRPr b="0" lang="en-US" sz="3200" strike="noStrike" u="none">
              <a:solidFill>
                <a:srgbClr val="000000"/>
              </a:solidFill>
              <a:effectLst/>
              <a:uFillTx/>
              <a:latin typeface="Arial"/>
            </a:endParaRPr>
          </a:p>
        </p:txBody>
      </p:sp>
      <p:sp>
        <p:nvSpPr>
          <p:cNvPr id="42" name="PlaceHolder 3"/>
          <p:cNvSpPr>
            <a:spLocks noGrp="1"/>
          </p:cNvSpPr>
          <p:nvPr>
            <p:ph type="body"/>
          </p:nvPr>
        </p:nvSpPr>
        <p:spPr>
          <a:xfrm>
            <a:off x="457200" y="2133720"/>
            <a:ext cx="2138760" cy="4241880"/>
          </a:xfrm>
          <a:prstGeom prst="rect">
            <a:avLst/>
          </a:prstGeom>
          <a:noFill/>
          <a:ln w="0">
            <a:noFill/>
          </a:ln>
        </p:spPr>
        <p:txBody>
          <a:bodyPr lIns="91440" rIns="91440" tIns="45720" bIns="45720" anchor="t">
            <a:noAutofit/>
          </a:bodyPr>
          <a:p>
            <a:pPr indent="0" defTabSz="914400">
              <a:lnSpc>
                <a:spcPct val="100000"/>
              </a:lnSpc>
              <a:spcBef>
                <a:spcPts val="281"/>
              </a:spcBef>
              <a:buNone/>
              <a:tabLst>
                <a:tab algn="l" pos="0"/>
              </a:tabLst>
            </a:pPr>
            <a:r>
              <a:rPr b="0" lang="en-US" sz="1400" strike="noStrike" u="none">
                <a:solidFill>
                  <a:schemeClr val="dk1"/>
                </a:solidFill>
                <a:effectLst/>
                <a:uFillTx/>
                <a:latin typeface="Arial"/>
              </a:rPr>
              <a:t>Click to edit Master text styles</a:t>
            </a:r>
            <a:endParaRPr b="0" lang="en-US" sz="1400" strike="noStrike" u="none">
              <a:solidFill>
                <a:srgbClr val="000000"/>
              </a:solidFill>
              <a:effectLst/>
              <a:uFillTx/>
              <a:latin typeface="Arial"/>
            </a:endParaRPr>
          </a:p>
        </p:txBody>
      </p:sp>
      <p:sp>
        <p:nvSpPr>
          <p:cNvPr id="43" name="PlaceHolder 4"/>
          <p:cNvSpPr>
            <a:spLocks noGrp="1"/>
          </p:cNvSpPr>
          <p:nvPr>
            <p:ph type="dt" idx="15"/>
          </p:nvPr>
        </p:nvSpPr>
        <p:spPr>
          <a:xfrm>
            <a:off x="457200" y="18360"/>
            <a:ext cx="2894400" cy="327960"/>
          </a:xfrm>
          <a:prstGeom prst="rect">
            <a:avLst/>
          </a:prstGeom>
          <a:noFill/>
          <a:ln w="0">
            <a:noFill/>
          </a:ln>
        </p:spPr>
        <p:txBody>
          <a:bodyPr lIns="91440" rIns="91440" tIns="45720" bIns="45720" anchor="ctr">
            <a:noAutofit/>
          </a:bodyPr>
          <a:lstStyle>
            <a:lvl1pPr indent="0" defTabSz="914400">
              <a:lnSpc>
                <a:spcPct val="100000"/>
              </a:lnSpc>
              <a:buNone/>
              <a:tabLst>
                <a:tab algn="l" pos="0"/>
              </a:tabLst>
              <a:defRPr b="0" lang="en-US" sz="1200" strike="noStrike" u="none">
                <a:solidFill>
                  <a:srgbClr val="ffffff"/>
                </a:solidFill>
                <a:effectLst/>
                <a:uFillTx/>
                <a:latin typeface="Arial"/>
              </a:defRPr>
            </a:lvl1pPr>
          </a:lstStyle>
          <a:p>
            <a:pPr indent="0" defTabSz="914400">
              <a:lnSpc>
                <a:spcPct val="100000"/>
              </a:lnSpc>
              <a:buNone/>
              <a:tabLst>
                <a:tab algn="l" pos="0"/>
              </a:tabLst>
            </a:pPr>
            <a:r>
              <a:rPr b="0" lang="en-US" sz="1200" strike="noStrike" u="none">
                <a:solidFill>
                  <a:srgbClr val="ffffff"/>
                </a:solidFill>
                <a:effectLst/>
                <a:uFillTx/>
                <a:latin typeface="Arial"/>
              </a:rPr>
              <a:t>&lt;date/time&gt;</a:t>
            </a:r>
            <a:endParaRPr b="0" lang="en-US" sz="1200" strike="noStrike" u="none">
              <a:solidFill>
                <a:srgbClr val="000000"/>
              </a:solidFill>
              <a:effectLst/>
              <a:uFillTx/>
              <a:latin typeface="Times New Roman"/>
            </a:endParaRPr>
          </a:p>
        </p:txBody>
      </p:sp>
      <p:sp>
        <p:nvSpPr>
          <p:cNvPr id="44" name="PlaceHolder 5"/>
          <p:cNvSpPr>
            <a:spLocks noGrp="1"/>
          </p:cNvSpPr>
          <p:nvPr>
            <p:ph type="ftr" idx="16"/>
          </p:nvPr>
        </p:nvSpPr>
        <p:spPr>
          <a:xfrm>
            <a:off x="3429000" y="18360"/>
            <a:ext cx="4113720" cy="3279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effectLst/>
                <a:uFillTx/>
                <a:latin typeface="Times New Roman"/>
              </a:defRPr>
            </a:lvl1pPr>
          </a:lstStyle>
          <a:p>
            <a:pPr indent="0" algn="ctr">
              <a:lnSpc>
                <a:spcPct val="100000"/>
              </a:lnSpc>
              <a:buNone/>
              <a:tabLst>
                <a:tab algn="l" pos="0"/>
              </a:tabLst>
            </a:pPr>
            <a:r>
              <a:rPr b="0" lang="en-US" sz="1400" strike="noStrike" u="none">
                <a:solidFill>
                  <a:srgbClr val="000000"/>
                </a:solidFill>
                <a:effectLst/>
                <a:uFillTx/>
                <a:latin typeface="Times New Roman"/>
              </a:rPr>
              <a:t>&lt;footer&gt;</a:t>
            </a:r>
            <a:endParaRPr b="0" lang="en-US" sz="1400" strike="noStrike" u="none">
              <a:solidFill>
                <a:srgbClr val="000000"/>
              </a:solidFill>
              <a:effectLst/>
              <a:uFillTx/>
              <a:latin typeface="Times New Roman"/>
            </a:endParaRPr>
          </a:p>
        </p:txBody>
      </p:sp>
      <p:sp>
        <p:nvSpPr>
          <p:cNvPr id="45" name="PlaceHolder 6"/>
          <p:cNvSpPr>
            <a:spLocks noGrp="1"/>
          </p:cNvSpPr>
          <p:nvPr>
            <p:ph type="sldNum" idx="17"/>
          </p:nvPr>
        </p:nvSpPr>
        <p:spPr>
          <a:xfrm>
            <a:off x="7620120" y="18360"/>
            <a:ext cx="1065600" cy="327960"/>
          </a:xfrm>
          <a:prstGeom prst="rect">
            <a:avLst/>
          </a:prstGeom>
          <a:noFill/>
          <a:ln w="0">
            <a:noFill/>
          </a:ln>
        </p:spPr>
        <p:txBody>
          <a:bodyPr lIns="91440" rIns="91440" tIns="45720" bIns="45720" anchor="ctr">
            <a:noAutofit/>
          </a:bodyPr>
          <a:lstStyle>
            <a:lvl1pPr indent="0" defTabSz="914400">
              <a:lnSpc>
                <a:spcPct val="100000"/>
              </a:lnSpc>
              <a:buNone/>
              <a:tabLst>
                <a:tab algn="l" pos="0"/>
              </a:tabLst>
              <a:defRPr b="1" lang="en-US" sz="1400" strike="noStrike" u="none">
                <a:solidFill>
                  <a:srgbClr val="ffffff"/>
                </a:solidFill>
                <a:effectLst/>
                <a:uFillTx/>
                <a:latin typeface="Arial"/>
              </a:defRPr>
            </a:lvl1pPr>
          </a:lstStyle>
          <a:p>
            <a:pPr indent="0" defTabSz="914400">
              <a:lnSpc>
                <a:spcPct val="100000"/>
              </a:lnSpc>
              <a:buNone/>
              <a:tabLst>
                <a:tab algn="l" pos="0"/>
              </a:tabLst>
            </a:pPr>
            <a:fld id="{FB37B70F-C8AA-4FA4-B6E5-730039CA7426}" type="slidenum">
              <a:rPr b="1" lang="en-US" sz="1400" strike="noStrike" u="none">
                <a:solidFill>
                  <a:srgbClr val="ffffff"/>
                </a:solidFill>
                <a:effectLst/>
                <a:uFillTx/>
                <a:latin typeface="Arial"/>
              </a:rPr>
              <a:t>&lt;number&gt;</a:t>
            </a:fld>
            <a:endParaRPr b="0" lang="en-US" sz="1400" strike="noStrike" u="none">
              <a:solidFill>
                <a:srgbClr val="000000"/>
              </a:solidFill>
              <a:effectLst/>
              <a:uFillTx/>
              <a:latin typeface="Times New Roman"/>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Slide">
    <p:bg>
      <p:bgPr>
        <a:solidFill>
          <a:srgbClr val="ffffff"/>
        </a:solidFill>
      </p:bgPr>
    </p:bg>
    <p:spTree>
      <p:nvGrpSpPr>
        <p:cNvPr id="1" name=""/>
        <p:cNvGrpSpPr/>
        <p:nvPr/>
      </p:nvGrpSpPr>
      <p:grpSpPr>
        <a:xfrm>
          <a:off x="0" y="0"/>
          <a:ext cx="0" cy="0"/>
          <a:chOff x="0" y="0"/>
          <a:chExt cx="0" cy="0"/>
        </a:xfrm>
      </p:grpSpPr>
      <p:sp>
        <p:nvSpPr>
          <p:cNvPr id="46" name="Rectangle 9"/>
          <p:cNvSpPr/>
          <p:nvPr/>
        </p:nvSpPr>
        <p:spPr>
          <a:xfrm>
            <a:off x="0" y="222120"/>
            <a:ext cx="9142920" cy="309960"/>
          </a:xfrm>
          <a:prstGeom prst="rect">
            <a:avLst/>
          </a:prstGeom>
          <a:gradFill rotWithShape="0">
            <a:gsLst>
              <a:gs pos="0">
                <a:srgbClr val="521b92"/>
              </a:gs>
              <a:gs pos="50000">
                <a:srgbClr val="b88dea"/>
              </a:gs>
              <a:gs pos="100000">
                <a:srgbClr val="dcc6f4"/>
              </a:gs>
            </a:gsLst>
            <a:lin ang="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
        <p:nvSpPr>
          <p:cNvPr id="47" name="Rectangle 6"/>
          <p:cNvSpPr/>
          <p:nvPr/>
        </p:nvSpPr>
        <p:spPr>
          <a:xfrm>
            <a:off x="0" y="0"/>
            <a:ext cx="9142920" cy="417960"/>
          </a:xfrm>
          <a:prstGeom prst="rect">
            <a:avLst/>
          </a:prstGeom>
          <a:gradFill rotWithShape="0">
            <a:gsLst>
              <a:gs pos="0">
                <a:srgbClr val="323232"/>
              </a:gs>
              <a:gs pos="66000">
                <a:srgbClr val="404040"/>
              </a:gs>
              <a:gs pos="99000">
                <a:srgbClr val="595959"/>
              </a:gs>
            </a:gsLst>
            <a:lin ang="1350000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cxnSp>
        <p:nvCxnSpPr>
          <p:cNvPr id="48" name="Straight Connector 7"/>
          <p:cNvCxnSpPr/>
          <p:nvPr/>
        </p:nvCxnSpPr>
        <p:spPr>
          <a:xfrm>
            <a:off x="685800" y="3398400"/>
            <a:ext cx="7849440" cy="2520"/>
          </a:xfrm>
          <a:prstGeom prst="straightConnector1">
            <a:avLst/>
          </a:prstGeom>
          <a:ln w="19050">
            <a:solidFill>
              <a:srgbClr val="323232"/>
            </a:solidFill>
            <a:round/>
          </a:ln>
        </p:spPr>
      </p:cxnSp>
      <p:sp>
        <p:nvSpPr>
          <p:cNvPr id="49" name="PlaceHolder 1"/>
          <p:cNvSpPr>
            <a:spLocks noGrp="1"/>
          </p:cNvSpPr>
          <p:nvPr>
            <p:ph type="title"/>
          </p:nvPr>
        </p:nvSpPr>
        <p:spPr>
          <a:xfrm>
            <a:off x="457200" y="533520"/>
            <a:ext cx="8228520" cy="989640"/>
          </a:xfrm>
          <a:prstGeom prst="rect">
            <a:avLst/>
          </a:prstGeom>
          <a:noFill/>
          <a:ln w="0">
            <a:noFill/>
          </a:ln>
        </p:spPr>
        <p:txBody>
          <a:bodyPr lIns="91440" rIns="91440" tIns="45720" bIns="45720" anchor="ctr">
            <a:noAutofit/>
          </a:bodyPr>
          <a:p>
            <a:pPr indent="0" defTabSz="914400">
              <a:lnSpc>
                <a:spcPct val="100000"/>
              </a:lnSpc>
              <a:buNone/>
              <a:tabLst>
                <a:tab algn="l" pos="0"/>
              </a:tabLst>
            </a:pPr>
            <a:r>
              <a:rPr b="0" lang="en-US" sz="4000" spc="-99" strike="noStrike" u="none">
                <a:solidFill>
                  <a:schemeClr val="dk2"/>
                </a:solidFill>
                <a:effectLst/>
                <a:uFillTx/>
                <a:latin typeface="Arial"/>
              </a:rPr>
              <a:t>C</a:t>
            </a:r>
            <a:r>
              <a:rPr b="0" lang="en-US" sz="4000" spc="-99" strike="noStrike" u="none">
                <a:solidFill>
                  <a:schemeClr val="dk2"/>
                </a:solidFill>
                <a:effectLst/>
                <a:uFillTx/>
                <a:latin typeface="Arial"/>
              </a:rPr>
              <a:t>li</a:t>
            </a:r>
            <a:r>
              <a:rPr b="0" lang="en-US" sz="4000" spc="-99" strike="noStrike" u="none">
                <a:solidFill>
                  <a:schemeClr val="dk2"/>
                </a:solidFill>
                <a:effectLst/>
                <a:uFillTx/>
                <a:latin typeface="Arial"/>
              </a:rPr>
              <a:t>c</a:t>
            </a:r>
            <a:r>
              <a:rPr b="0" lang="en-US" sz="4000" spc="-99" strike="noStrike" u="none">
                <a:solidFill>
                  <a:schemeClr val="dk2"/>
                </a:solidFill>
                <a:effectLst/>
                <a:uFillTx/>
                <a:latin typeface="Arial"/>
              </a:rPr>
              <a:t>k</a:t>
            </a:r>
            <a:r>
              <a:rPr b="0" lang="en-US" sz="4000" spc="-99" strike="noStrike" u="none">
                <a:solidFill>
                  <a:schemeClr val="dk2"/>
                </a:solidFill>
                <a:effectLst/>
                <a:uFillTx/>
                <a:latin typeface="Arial"/>
              </a:rPr>
              <a:t> </a:t>
            </a:r>
            <a:r>
              <a:rPr b="0" lang="en-US" sz="4000" spc="-99" strike="noStrike" u="none">
                <a:solidFill>
                  <a:schemeClr val="dk2"/>
                </a:solidFill>
                <a:effectLst/>
                <a:uFillTx/>
                <a:latin typeface="Arial"/>
              </a:rPr>
              <a:t>t</a:t>
            </a:r>
            <a:r>
              <a:rPr b="0" lang="en-US" sz="4000" spc="-99" strike="noStrike" u="none">
                <a:solidFill>
                  <a:schemeClr val="dk2"/>
                </a:solidFill>
                <a:effectLst/>
                <a:uFillTx/>
                <a:latin typeface="Arial"/>
              </a:rPr>
              <a:t>o</a:t>
            </a:r>
            <a:r>
              <a:rPr b="0" lang="en-US" sz="4000" spc="-99" strike="noStrike" u="none">
                <a:solidFill>
                  <a:schemeClr val="dk2"/>
                </a:solidFill>
                <a:effectLst/>
                <a:uFillTx/>
                <a:latin typeface="Arial"/>
              </a:rPr>
              <a:t> </a:t>
            </a:r>
            <a:r>
              <a:rPr b="0" lang="en-US" sz="4000" spc="-99" strike="noStrike" u="none">
                <a:solidFill>
                  <a:schemeClr val="dk2"/>
                </a:solidFill>
                <a:effectLst/>
                <a:uFillTx/>
                <a:latin typeface="Arial"/>
              </a:rPr>
              <a:t>e</a:t>
            </a:r>
            <a:r>
              <a:rPr b="0" lang="en-US" sz="4000" spc="-99" strike="noStrike" u="none">
                <a:solidFill>
                  <a:schemeClr val="dk2"/>
                </a:solidFill>
                <a:effectLst/>
                <a:uFillTx/>
                <a:latin typeface="Arial"/>
              </a:rPr>
              <a:t>d</a:t>
            </a:r>
            <a:r>
              <a:rPr b="0" lang="en-US" sz="4000" spc="-99" strike="noStrike" u="none">
                <a:solidFill>
                  <a:schemeClr val="dk2"/>
                </a:solidFill>
                <a:effectLst/>
                <a:uFillTx/>
                <a:latin typeface="Arial"/>
              </a:rPr>
              <a:t>i</a:t>
            </a:r>
            <a:r>
              <a:rPr b="0" lang="en-US" sz="4000" spc="-99" strike="noStrike" u="none">
                <a:solidFill>
                  <a:schemeClr val="dk2"/>
                </a:solidFill>
                <a:effectLst/>
                <a:uFillTx/>
                <a:latin typeface="Arial"/>
              </a:rPr>
              <a:t>t </a:t>
            </a:r>
            <a:r>
              <a:rPr b="0" lang="en-US" sz="4000" spc="-99" strike="noStrike" u="none">
                <a:solidFill>
                  <a:schemeClr val="dk2"/>
                </a:solidFill>
                <a:effectLst/>
                <a:uFillTx/>
                <a:latin typeface="Arial"/>
              </a:rPr>
              <a:t>M</a:t>
            </a:r>
            <a:r>
              <a:rPr b="0" lang="en-US" sz="4000" spc="-99" strike="noStrike" u="none">
                <a:solidFill>
                  <a:schemeClr val="dk2"/>
                </a:solidFill>
                <a:effectLst/>
                <a:uFillTx/>
                <a:latin typeface="Arial"/>
              </a:rPr>
              <a:t>a</a:t>
            </a:r>
            <a:r>
              <a:rPr b="0" lang="en-US" sz="4000" spc="-99" strike="noStrike" u="none">
                <a:solidFill>
                  <a:schemeClr val="dk2"/>
                </a:solidFill>
                <a:effectLst/>
                <a:uFillTx/>
                <a:latin typeface="Arial"/>
              </a:rPr>
              <a:t>s</a:t>
            </a:r>
            <a:r>
              <a:rPr b="0" lang="en-US" sz="4000" spc="-99" strike="noStrike" u="none">
                <a:solidFill>
                  <a:schemeClr val="dk2"/>
                </a:solidFill>
                <a:effectLst/>
                <a:uFillTx/>
                <a:latin typeface="Arial"/>
              </a:rPr>
              <a:t>t</a:t>
            </a:r>
            <a:r>
              <a:rPr b="0" lang="en-US" sz="4000" spc="-99" strike="noStrike" u="none">
                <a:solidFill>
                  <a:schemeClr val="dk2"/>
                </a:solidFill>
                <a:effectLst/>
                <a:uFillTx/>
                <a:latin typeface="Arial"/>
              </a:rPr>
              <a:t>e</a:t>
            </a:r>
            <a:r>
              <a:rPr b="0" lang="en-US" sz="4000" spc="-99" strike="noStrike" u="none">
                <a:solidFill>
                  <a:schemeClr val="dk2"/>
                </a:solidFill>
                <a:effectLst/>
                <a:uFillTx/>
                <a:latin typeface="Arial"/>
              </a:rPr>
              <a:t>r </a:t>
            </a:r>
            <a:r>
              <a:rPr b="0" lang="en-US" sz="4000" spc="-99" strike="noStrike" u="none">
                <a:solidFill>
                  <a:schemeClr val="dk2"/>
                </a:solidFill>
                <a:effectLst/>
                <a:uFillTx/>
                <a:latin typeface="Arial"/>
              </a:rPr>
              <a:t>t</a:t>
            </a:r>
            <a:r>
              <a:rPr b="0" lang="en-US" sz="4000" spc="-99" strike="noStrike" u="none">
                <a:solidFill>
                  <a:schemeClr val="dk2"/>
                </a:solidFill>
                <a:effectLst/>
                <a:uFillTx/>
                <a:latin typeface="Arial"/>
              </a:rPr>
              <a:t>i</a:t>
            </a:r>
            <a:r>
              <a:rPr b="0" lang="en-US" sz="4000" spc="-99" strike="noStrike" u="none">
                <a:solidFill>
                  <a:schemeClr val="dk2"/>
                </a:solidFill>
                <a:effectLst/>
                <a:uFillTx/>
                <a:latin typeface="Arial"/>
              </a:rPr>
              <a:t>t</a:t>
            </a:r>
            <a:r>
              <a:rPr b="0" lang="en-US" sz="4000" spc="-99" strike="noStrike" u="none">
                <a:solidFill>
                  <a:schemeClr val="dk2"/>
                </a:solidFill>
                <a:effectLst/>
                <a:uFillTx/>
                <a:latin typeface="Arial"/>
              </a:rPr>
              <a:t>l</a:t>
            </a:r>
            <a:r>
              <a:rPr b="0" lang="en-US" sz="4000" spc="-99" strike="noStrike" u="none">
                <a:solidFill>
                  <a:schemeClr val="dk2"/>
                </a:solidFill>
                <a:effectLst/>
                <a:uFillTx/>
                <a:latin typeface="Arial"/>
              </a:rPr>
              <a:t>e</a:t>
            </a:r>
            <a:r>
              <a:rPr b="0" lang="en-US" sz="4000" spc="-99" strike="noStrike" u="none">
                <a:solidFill>
                  <a:schemeClr val="dk2"/>
                </a:solidFill>
                <a:effectLst/>
                <a:uFillTx/>
                <a:latin typeface="Arial"/>
              </a:rPr>
              <a:t> </a:t>
            </a:r>
            <a:r>
              <a:rPr b="0" lang="en-US" sz="4000" spc="-99" strike="noStrike" u="none">
                <a:solidFill>
                  <a:schemeClr val="dk2"/>
                </a:solidFill>
                <a:effectLst/>
                <a:uFillTx/>
                <a:latin typeface="Arial"/>
              </a:rPr>
              <a:t>s</a:t>
            </a:r>
            <a:r>
              <a:rPr b="0" lang="en-US" sz="4000" spc="-99" strike="noStrike" u="none">
                <a:solidFill>
                  <a:schemeClr val="dk2"/>
                </a:solidFill>
                <a:effectLst/>
                <a:uFillTx/>
                <a:latin typeface="Arial"/>
              </a:rPr>
              <a:t>t</a:t>
            </a:r>
            <a:r>
              <a:rPr b="0" lang="en-US" sz="4000" spc="-99" strike="noStrike" u="none">
                <a:solidFill>
                  <a:schemeClr val="dk2"/>
                </a:solidFill>
                <a:effectLst/>
                <a:uFillTx/>
                <a:latin typeface="Arial"/>
              </a:rPr>
              <a:t>y</a:t>
            </a:r>
            <a:r>
              <a:rPr b="0" lang="en-US" sz="4000" spc="-99" strike="noStrike" u="none">
                <a:solidFill>
                  <a:schemeClr val="dk2"/>
                </a:solidFill>
                <a:effectLst/>
                <a:uFillTx/>
                <a:latin typeface="Arial"/>
              </a:rPr>
              <a:t>l</a:t>
            </a:r>
            <a:r>
              <a:rPr b="0" lang="en-US" sz="4000" spc="-99" strike="noStrike" u="none">
                <a:solidFill>
                  <a:schemeClr val="dk2"/>
                </a:solidFill>
                <a:effectLst/>
                <a:uFillTx/>
                <a:latin typeface="Arial"/>
              </a:rPr>
              <a:t>e</a:t>
            </a:r>
            <a:endParaRPr b="0" lang="en-US" sz="4000" strike="noStrike" u="none">
              <a:solidFill>
                <a:srgbClr val="000000"/>
              </a:solidFill>
              <a:effectLst/>
              <a:uFillTx/>
              <a:latin typeface="Arial"/>
            </a:endParaRPr>
          </a:p>
        </p:txBody>
      </p:sp>
      <p:sp>
        <p:nvSpPr>
          <p:cNvPr id="50" name="PlaceHolder 2"/>
          <p:cNvSpPr>
            <a:spLocks noGrp="1"/>
          </p:cNvSpPr>
          <p:nvPr>
            <p:ph type="dt" idx="18"/>
          </p:nvPr>
        </p:nvSpPr>
        <p:spPr>
          <a:xfrm>
            <a:off x="457200" y="18360"/>
            <a:ext cx="2894400" cy="327960"/>
          </a:xfrm>
          <a:prstGeom prst="rect">
            <a:avLst/>
          </a:prstGeom>
          <a:noFill/>
          <a:ln w="0">
            <a:noFill/>
          </a:ln>
        </p:spPr>
        <p:txBody>
          <a:bodyPr lIns="91440" rIns="91440" tIns="45720" bIns="45720" anchor="ctr">
            <a:noAutofit/>
          </a:bodyPr>
          <a:lstStyle>
            <a:lvl1pPr indent="0" defTabSz="914400">
              <a:lnSpc>
                <a:spcPct val="100000"/>
              </a:lnSpc>
              <a:buNone/>
              <a:tabLst>
                <a:tab algn="l" pos="0"/>
              </a:tabLst>
              <a:defRPr b="0" lang="en-US" sz="1200" strike="noStrike" u="none">
                <a:solidFill>
                  <a:srgbClr val="ffffff"/>
                </a:solidFill>
                <a:effectLst/>
                <a:uFillTx/>
                <a:latin typeface="Arial"/>
              </a:defRPr>
            </a:lvl1pPr>
          </a:lstStyle>
          <a:p>
            <a:pPr indent="0" defTabSz="914400">
              <a:lnSpc>
                <a:spcPct val="100000"/>
              </a:lnSpc>
              <a:buNone/>
              <a:tabLst>
                <a:tab algn="l" pos="0"/>
              </a:tabLst>
            </a:pPr>
            <a:r>
              <a:rPr b="0" lang="en-US" sz="1200" strike="noStrike" u="none">
                <a:solidFill>
                  <a:srgbClr val="ffffff"/>
                </a:solidFill>
                <a:effectLst/>
                <a:uFillTx/>
                <a:latin typeface="Arial"/>
              </a:rPr>
              <a:t>&lt;date/time&gt;</a:t>
            </a:r>
            <a:endParaRPr b="0" lang="en-US" sz="1200" strike="noStrike" u="none">
              <a:solidFill>
                <a:srgbClr val="000000"/>
              </a:solidFill>
              <a:effectLst/>
              <a:uFillTx/>
              <a:latin typeface="Times New Roman"/>
            </a:endParaRPr>
          </a:p>
        </p:txBody>
      </p:sp>
      <p:sp>
        <p:nvSpPr>
          <p:cNvPr id="51" name="PlaceHolder 3"/>
          <p:cNvSpPr>
            <a:spLocks noGrp="1"/>
          </p:cNvSpPr>
          <p:nvPr>
            <p:ph type="ftr" idx="19"/>
          </p:nvPr>
        </p:nvSpPr>
        <p:spPr>
          <a:xfrm>
            <a:off x="3429000" y="18360"/>
            <a:ext cx="4113720" cy="3279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effectLst/>
                <a:uFillTx/>
                <a:latin typeface="Times New Roman"/>
              </a:defRPr>
            </a:lvl1pPr>
          </a:lstStyle>
          <a:p>
            <a:pPr indent="0" algn="ctr">
              <a:lnSpc>
                <a:spcPct val="100000"/>
              </a:lnSpc>
              <a:buNone/>
              <a:tabLst>
                <a:tab algn="l" pos="0"/>
              </a:tabLst>
            </a:pPr>
            <a:r>
              <a:rPr b="0" lang="en-US" sz="1400" strike="noStrike" u="none">
                <a:solidFill>
                  <a:srgbClr val="000000"/>
                </a:solidFill>
                <a:effectLst/>
                <a:uFillTx/>
                <a:latin typeface="Times New Roman"/>
              </a:rPr>
              <a:t>&lt;footer&gt;</a:t>
            </a:r>
            <a:endParaRPr b="0" lang="en-US" sz="1400" strike="noStrike" u="none">
              <a:solidFill>
                <a:srgbClr val="000000"/>
              </a:solidFill>
              <a:effectLst/>
              <a:uFillTx/>
              <a:latin typeface="Times New Roman"/>
            </a:endParaRPr>
          </a:p>
        </p:txBody>
      </p:sp>
      <p:sp>
        <p:nvSpPr>
          <p:cNvPr id="52" name="PlaceHolder 4"/>
          <p:cNvSpPr>
            <a:spLocks noGrp="1"/>
          </p:cNvSpPr>
          <p:nvPr>
            <p:ph type="sldNum" idx="20"/>
          </p:nvPr>
        </p:nvSpPr>
        <p:spPr>
          <a:xfrm>
            <a:off x="7620120" y="18360"/>
            <a:ext cx="1065600" cy="327960"/>
          </a:xfrm>
          <a:prstGeom prst="rect">
            <a:avLst/>
          </a:prstGeom>
          <a:noFill/>
          <a:ln w="0">
            <a:noFill/>
          </a:ln>
        </p:spPr>
        <p:txBody>
          <a:bodyPr lIns="91440" rIns="91440" tIns="45720" bIns="45720" anchor="ctr">
            <a:noAutofit/>
          </a:bodyPr>
          <a:lstStyle>
            <a:lvl1pPr indent="0" defTabSz="914400">
              <a:lnSpc>
                <a:spcPct val="100000"/>
              </a:lnSpc>
              <a:buNone/>
              <a:tabLst>
                <a:tab algn="l" pos="0"/>
              </a:tabLst>
              <a:defRPr b="1" lang="en-US" sz="1400" strike="noStrike" u="none">
                <a:solidFill>
                  <a:srgbClr val="ffffff"/>
                </a:solidFill>
                <a:effectLst/>
                <a:uFillTx/>
                <a:latin typeface="Arial"/>
              </a:defRPr>
            </a:lvl1pPr>
          </a:lstStyle>
          <a:p>
            <a:pPr indent="0" defTabSz="914400">
              <a:lnSpc>
                <a:spcPct val="100000"/>
              </a:lnSpc>
              <a:buNone/>
              <a:tabLst>
                <a:tab algn="l" pos="0"/>
              </a:tabLst>
            </a:pPr>
            <a:fld id="{09B5438B-8FB1-42BD-B0FD-5D238000B250}" type="slidenum">
              <a:rPr b="1" lang="en-US" sz="1400" strike="noStrike" u="none">
                <a:solidFill>
                  <a:srgbClr val="ffffff"/>
                </a:solidFill>
                <a:effectLst/>
                <a:uFillTx/>
                <a:latin typeface="Arial"/>
              </a:rPr>
              <a:t>&lt;number&gt;</a:t>
            </a:fld>
            <a:endParaRPr b="0" lang="en-US" sz="1400" strike="noStrike" u="none">
              <a:solidFill>
                <a:srgbClr val="000000"/>
              </a:solidFill>
              <a:effectLst/>
              <a:uFillTx/>
              <a:latin typeface="Times New Roman"/>
            </a:endParaRPr>
          </a:p>
        </p:txBody>
      </p:sp>
      <p:sp>
        <p:nvSpPr>
          <p:cNvPr id="53" name="PlaceHolder 5"/>
          <p:cNvSpPr>
            <a:spLocks noGrp="1"/>
          </p:cNvSpPr>
          <p:nvPr>
            <p:ph type="body"/>
          </p:nvPr>
        </p:nvSpPr>
        <p:spPr>
          <a:xfrm>
            <a:off x="457200" y="1604520"/>
            <a:ext cx="8228520" cy="397656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2400" strike="noStrike" u="none">
                <a:solidFill>
                  <a:schemeClr val="dk1"/>
                </a:solidFill>
                <a:effectLst/>
                <a:uFillTx/>
                <a:latin typeface="Arial"/>
              </a:rPr>
              <a:t>Click to edit the outline text format</a:t>
            </a:r>
            <a:endParaRPr b="0" lang="en-US" sz="2400" strike="noStrike" u="none">
              <a:solidFill>
                <a:srgbClr val="000000"/>
              </a:solidFill>
              <a:effectLst/>
              <a:uFillTx/>
              <a:latin typeface="Arial"/>
            </a:endParaRPr>
          </a:p>
          <a:p>
            <a:pPr lvl="1" marL="864000" indent="-324000">
              <a:lnSpc>
                <a:spcPct val="100000"/>
              </a:lnSpc>
              <a:spcBef>
                <a:spcPts val="1134"/>
              </a:spcBef>
              <a:buClr>
                <a:srgbClr val="000000"/>
              </a:buClr>
              <a:buSzPct val="75000"/>
              <a:buFont typeface="Symbol" charset="2"/>
              <a:buChar char=""/>
            </a:pPr>
            <a:r>
              <a:rPr b="0" lang="en-US" sz="1800" strike="noStrike" u="none">
                <a:solidFill>
                  <a:schemeClr val="dk1"/>
                </a:solidFill>
                <a:effectLst/>
                <a:uFillTx/>
                <a:latin typeface="Arial"/>
              </a:rPr>
              <a:t>Second Outline Level</a:t>
            </a:r>
            <a:endParaRPr b="0" lang="en-US" sz="1800" strike="noStrike" u="none">
              <a:solidFill>
                <a:srgbClr val="000000"/>
              </a:solidFill>
              <a:effectLst/>
              <a:uFillTx/>
              <a:latin typeface="Arial"/>
            </a:endParaRPr>
          </a:p>
          <a:p>
            <a:pPr lvl="2" marL="1296000" indent="-288000">
              <a:lnSpc>
                <a:spcPct val="100000"/>
              </a:lnSpc>
              <a:spcBef>
                <a:spcPts val="850"/>
              </a:spcBef>
              <a:buClr>
                <a:srgbClr val="000000"/>
              </a:buClr>
              <a:buSzPct val="45000"/>
              <a:buFont typeface="Wingdings" charset="2"/>
              <a:buChar char=""/>
            </a:pPr>
            <a:r>
              <a:rPr b="0" lang="en-US" sz="1600" strike="noStrike" u="none">
                <a:solidFill>
                  <a:schemeClr val="dk1"/>
                </a:solidFill>
                <a:effectLst/>
                <a:uFillTx/>
                <a:latin typeface="Arial"/>
              </a:rPr>
              <a:t>Third Outline Level</a:t>
            </a:r>
            <a:endParaRPr b="0" lang="en-US" sz="1600" strike="noStrike" u="none">
              <a:solidFill>
                <a:srgbClr val="000000"/>
              </a:solidFill>
              <a:effectLst/>
              <a:uFillTx/>
              <a:latin typeface="Arial"/>
            </a:endParaRPr>
          </a:p>
          <a:p>
            <a:pPr lvl="3" marL="1728000" indent="-216000">
              <a:lnSpc>
                <a:spcPct val="100000"/>
              </a:lnSpc>
              <a:spcBef>
                <a:spcPts val="567"/>
              </a:spcBef>
              <a:buClr>
                <a:srgbClr val="000000"/>
              </a:buClr>
              <a:buSzPct val="75000"/>
              <a:buFont typeface="Symbol" charset="2"/>
              <a:buChar char=""/>
            </a:pPr>
            <a:r>
              <a:rPr b="0" lang="en-US" sz="1400" strike="noStrike" u="none">
                <a:solidFill>
                  <a:schemeClr val="dk1"/>
                </a:solidFill>
                <a:effectLst/>
                <a:uFillTx/>
                <a:latin typeface="Arial"/>
              </a:rPr>
              <a:t>Fourth Outline Level</a:t>
            </a:r>
            <a:endParaRPr b="0" lang="en-US" sz="1400" strike="noStrike" u="none">
              <a:solidFill>
                <a:srgbClr val="000000"/>
              </a:solidFill>
              <a:effectLst/>
              <a:uFillTx/>
              <a:latin typeface="Arial"/>
            </a:endParaRPr>
          </a:p>
          <a:p>
            <a:pPr lvl="4" marL="2160000" indent="-216000">
              <a:lnSpc>
                <a:spcPct val="100000"/>
              </a:lnSpc>
              <a:spcBef>
                <a:spcPts val="283"/>
              </a:spcBef>
              <a:buClr>
                <a:srgbClr val="000000"/>
              </a:buClr>
              <a:buSzPct val="45000"/>
              <a:buFont typeface="Wingdings" charset="2"/>
              <a:buChar char=""/>
            </a:pPr>
            <a:r>
              <a:rPr b="0" lang="en-US" sz="2000" strike="noStrike" u="none">
                <a:solidFill>
                  <a:schemeClr val="dk1"/>
                </a:solidFill>
                <a:effectLst/>
                <a:uFillTx/>
                <a:latin typeface="Arial"/>
              </a:rPr>
              <a:t>Fifth Outline Level</a:t>
            </a:r>
            <a:endParaRPr b="0" lang="en-US" sz="2000" strike="noStrike" u="none">
              <a:solidFill>
                <a:srgbClr val="000000"/>
              </a:solidFill>
              <a:effectLst/>
              <a:uFillTx/>
              <a:latin typeface="Arial"/>
            </a:endParaRPr>
          </a:p>
          <a:p>
            <a:pPr lvl="5" marL="2592000" indent="-216000">
              <a:lnSpc>
                <a:spcPct val="100000"/>
              </a:lnSpc>
              <a:spcBef>
                <a:spcPts val="283"/>
              </a:spcBef>
              <a:buClr>
                <a:srgbClr val="000000"/>
              </a:buClr>
              <a:buSzPct val="45000"/>
              <a:buFont typeface="Wingdings" charset="2"/>
              <a:buChar char=""/>
            </a:pPr>
            <a:r>
              <a:rPr b="0" lang="en-US" sz="2000" strike="noStrike" u="none">
                <a:solidFill>
                  <a:schemeClr val="dk1"/>
                </a:solidFill>
                <a:effectLst/>
                <a:uFillTx/>
                <a:latin typeface="Arial"/>
              </a:rPr>
              <a:t>Sixth Outline Level</a:t>
            </a:r>
            <a:endParaRPr b="0" lang="en-US" sz="2000" strike="noStrike" u="none">
              <a:solidFill>
                <a:srgbClr val="000000"/>
              </a:solidFill>
              <a:effectLst/>
              <a:uFillTx/>
              <a:latin typeface="Arial"/>
            </a:endParaRPr>
          </a:p>
          <a:p>
            <a:pPr lvl="6" marL="3024000" indent="-216000">
              <a:lnSpc>
                <a:spcPct val="100000"/>
              </a:lnSpc>
              <a:spcBef>
                <a:spcPts val="283"/>
              </a:spcBef>
              <a:buClr>
                <a:srgbClr val="000000"/>
              </a:buClr>
              <a:buSzPct val="45000"/>
              <a:buFont typeface="Wingdings" charset="2"/>
              <a:buChar char=""/>
            </a:pPr>
            <a:r>
              <a:rPr b="0" lang="en-US" sz="2000" strike="noStrike" u="none">
                <a:solidFill>
                  <a:schemeClr val="dk1"/>
                </a:solidFill>
                <a:effectLst/>
                <a:uFillTx/>
                <a:latin typeface="Arial"/>
              </a:rPr>
              <a:t>Seventh Outline Level</a:t>
            </a:r>
            <a:endParaRPr b="0" lang="en-US" sz="2000" strike="noStrike" u="none">
              <a:solidFill>
                <a:srgbClr val="000000"/>
              </a:solidFill>
              <a:effectLst/>
              <a:uFillTx/>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x" preserve="1">
  <p:cSld name="Title and Vertical Text">
    <p:bg>
      <p:bgPr>
        <a:solidFill>
          <a:srgbClr val="ffffff"/>
        </a:solidFill>
      </p:bgPr>
    </p:bg>
    <p:spTree>
      <p:nvGrpSpPr>
        <p:cNvPr id="1" name=""/>
        <p:cNvGrpSpPr/>
        <p:nvPr/>
      </p:nvGrpSpPr>
      <p:grpSpPr>
        <a:xfrm>
          <a:off x="0" y="0"/>
          <a:ext cx="0" cy="0"/>
          <a:chOff x="0" y="0"/>
          <a:chExt cx="0" cy="0"/>
        </a:xfrm>
      </p:grpSpPr>
      <p:sp>
        <p:nvSpPr>
          <p:cNvPr id="54" name="Rectangle 9"/>
          <p:cNvSpPr/>
          <p:nvPr/>
        </p:nvSpPr>
        <p:spPr>
          <a:xfrm>
            <a:off x="0" y="222120"/>
            <a:ext cx="9142920" cy="309960"/>
          </a:xfrm>
          <a:prstGeom prst="rect">
            <a:avLst/>
          </a:prstGeom>
          <a:gradFill rotWithShape="0">
            <a:gsLst>
              <a:gs pos="0">
                <a:srgbClr val="521b92"/>
              </a:gs>
              <a:gs pos="50000">
                <a:srgbClr val="b88dea"/>
              </a:gs>
              <a:gs pos="100000">
                <a:srgbClr val="dcc6f4"/>
              </a:gs>
            </a:gsLst>
            <a:lin ang="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
        <p:nvSpPr>
          <p:cNvPr id="55" name="Rectangle 6"/>
          <p:cNvSpPr/>
          <p:nvPr/>
        </p:nvSpPr>
        <p:spPr>
          <a:xfrm>
            <a:off x="0" y="0"/>
            <a:ext cx="9142920" cy="417960"/>
          </a:xfrm>
          <a:prstGeom prst="rect">
            <a:avLst/>
          </a:prstGeom>
          <a:gradFill rotWithShape="0">
            <a:gsLst>
              <a:gs pos="0">
                <a:srgbClr val="323232"/>
              </a:gs>
              <a:gs pos="66000">
                <a:srgbClr val="404040"/>
              </a:gs>
              <a:gs pos="99000">
                <a:srgbClr val="595959"/>
              </a:gs>
            </a:gsLst>
            <a:lin ang="1350000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
        <p:nvSpPr>
          <p:cNvPr id="56" name="PlaceHolder 1"/>
          <p:cNvSpPr>
            <a:spLocks noGrp="1"/>
          </p:cNvSpPr>
          <p:nvPr>
            <p:ph type="title"/>
          </p:nvPr>
        </p:nvSpPr>
        <p:spPr>
          <a:xfrm>
            <a:off x="457200" y="533520"/>
            <a:ext cx="8228520" cy="989640"/>
          </a:xfrm>
          <a:prstGeom prst="rect">
            <a:avLst/>
          </a:prstGeom>
          <a:noFill/>
          <a:ln w="0">
            <a:noFill/>
          </a:ln>
        </p:spPr>
        <p:txBody>
          <a:bodyPr lIns="91440" rIns="91440" tIns="45720" bIns="45720" anchor="ctr">
            <a:noAutofit/>
          </a:bodyPr>
          <a:p>
            <a:pPr indent="0" defTabSz="914400">
              <a:lnSpc>
                <a:spcPct val="100000"/>
              </a:lnSpc>
              <a:buNone/>
              <a:tabLst>
                <a:tab algn="l" pos="0"/>
              </a:tabLst>
            </a:pPr>
            <a:r>
              <a:rPr b="0" lang="en-US" sz="4000" spc="-99" strike="noStrike" u="none">
                <a:solidFill>
                  <a:schemeClr val="dk2"/>
                </a:solidFill>
                <a:effectLst/>
                <a:uFillTx/>
                <a:latin typeface="Arial"/>
              </a:rPr>
              <a:t>Click to edit Master title style</a:t>
            </a:r>
            <a:endParaRPr b="0" lang="en-US" sz="4000" strike="noStrike" u="none">
              <a:solidFill>
                <a:srgbClr val="000000"/>
              </a:solidFill>
              <a:effectLst/>
              <a:uFillTx/>
              <a:latin typeface="Arial"/>
            </a:endParaRPr>
          </a:p>
        </p:txBody>
      </p:sp>
      <p:sp>
        <p:nvSpPr>
          <p:cNvPr id="57" name="PlaceHolder 2"/>
          <p:cNvSpPr>
            <a:spLocks noGrp="1"/>
          </p:cNvSpPr>
          <p:nvPr>
            <p:ph type="body"/>
          </p:nvPr>
        </p:nvSpPr>
        <p:spPr>
          <a:xfrm>
            <a:off x="457200" y="1600200"/>
            <a:ext cx="8228520" cy="4875840"/>
          </a:xfrm>
          <a:prstGeom prst="rect">
            <a:avLst/>
          </a:prstGeom>
          <a:noFill/>
          <a:ln w="0">
            <a:noFill/>
          </a:ln>
        </p:spPr>
        <p:txBody>
          <a:bodyPr lIns="91440" rIns="91440" tIns="45720" bIns="45720" anchor="t" vert="eaVert">
            <a:noAutofit/>
          </a:bodyPr>
          <a:p>
            <a:pPr marL="182880" indent="-182880" defTabSz="914400">
              <a:lnSpc>
                <a:spcPct val="100000"/>
              </a:lnSpc>
              <a:spcBef>
                <a:spcPts val="479"/>
              </a:spcBef>
              <a:buClr>
                <a:srgbClr val="521b92"/>
              </a:buClr>
              <a:buSzPct val="85000"/>
              <a:buFont typeface="Arial"/>
              <a:buChar char="•"/>
            </a:pPr>
            <a:r>
              <a:rPr b="0" lang="en-US" sz="2400" strike="noStrike" u="none">
                <a:solidFill>
                  <a:schemeClr val="dk1"/>
                </a:solidFill>
                <a:effectLst/>
                <a:uFillTx/>
                <a:latin typeface="Arial"/>
              </a:rPr>
              <a:t>Click to edit Master text styles</a:t>
            </a:r>
            <a:endParaRPr b="0" lang="en-US" sz="2400" strike="noStrike" u="none">
              <a:solidFill>
                <a:srgbClr val="000000"/>
              </a:solidFill>
              <a:effectLst/>
              <a:uFillTx/>
              <a:latin typeface="Arial"/>
            </a:endParaRPr>
          </a:p>
          <a:p>
            <a:pPr lvl="1" marL="457200" indent="-182880" defTabSz="914400">
              <a:lnSpc>
                <a:spcPct val="100000"/>
              </a:lnSpc>
              <a:spcBef>
                <a:spcPts val="400"/>
              </a:spcBef>
              <a:buClr>
                <a:srgbClr val="521b92"/>
              </a:buClr>
              <a:buSzPct val="85000"/>
              <a:buFont typeface="Arial"/>
              <a:buChar char="•"/>
            </a:pPr>
            <a:r>
              <a:rPr b="0" lang="en-US" sz="2000" strike="noStrike" u="none">
                <a:solidFill>
                  <a:schemeClr val="dk1"/>
                </a:solidFill>
                <a:effectLst/>
                <a:uFillTx/>
                <a:latin typeface="Arial"/>
              </a:rPr>
              <a:t>Second level</a:t>
            </a:r>
            <a:endParaRPr b="0" lang="en-US" sz="2000" strike="noStrike" u="none">
              <a:solidFill>
                <a:srgbClr val="000000"/>
              </a:solidFill>
              <a:effectLst/>
              <a:uFillTx/>
              <a:latin typeface="Arial"/>
            </a:endParaRPr>
          </a:p>
          <a:p>
            <a:pPr lvl="2" marL="731520" indent="-182880" defTabSz="914400">
              <a:lnSpc>
                <a:spcPct val="100000"/>
              </a:lnSpc>
              <a:spcBef>
                <a:spcPts val="360"/>
              </a:spcBef>
              <a:buClr>
                <a:srgbClr val="521b92"/>
              </a:buClr>
              <a:buSzPct val="90000"/>
              <a:buFont typeface="Arial"/>
              <a:buChar char="•"/>
            </a:pPr>
            <a:r>
              <a:rPr b="0" lang="en-US" sz="1800" strike="noStrike" u="none">
                <a:solidFill>
                  <a:schemeClr val="dk1"/>
                </a:solidFill>
                <a:effectLst/>
                <a:uFillTx/>
                <a:latin typeface="Arial"/>
              </a:rPr>
              <a:t>Third level</a:t>
            </a:r>
            <a:endParaRPr b="0" lang="en-US" sz="1800" strike="noStrike" u="none">
              <a:solidFill>
                <a:srgbClr val="000000"/>
              </a:solidFill>
              <a:effectLst/>
              <a:uFillTx/>
              <a:latin typeface="Arial"/>
            </a:endParaRPr>
          </a:p>
          <a:p>
            <a:pPr lvl="3" marL="1005840" indent="-182880" defTabSz="914400">
              <a:lnSpc>
                <a:spcPct val="100000"/>
              </a:lnSpc>
              <a:spcBef>
                <a:spcPts val="320"/>
              </a:spcBef>
              <a:buClr>
                <a:srgbClr val="521b92"/>
              </a:buClr>
              <a:buFont typeface="Arial"/>
              <a:buChar char="•"/>
            </a:pPr>
            <a:r>
              <a:rPr b="0" lang="en-US" sz="1600" strike="noStrike" u="none">
                <a:solidFill>
                  <a:schemeClr val="dk1"/>
                </a:solidFill>
                <a:effectLst/>
                <a:uFillTx/>
                <a:latin typeface="Arial"/>
              </a:rPr>
              <a:t>Fourth level</a:t>
            </a:r>
            <a:endParaRPr b="0" lang="en-US" sz="1600" strike="noStrike" u="none">
              <a:solidFill>
                <a:srgbClr val="000000"/>
              </a:solidFill>
              <a:effectLst/>
              <a:uFillTx/>
              <a:latin typeface="Arial"/>
            </a:endParaRPr>
          </a:p>
          <a:p>
            <a:pPr lvl="4" marL="1188720" indent="-137160" defTabSz="914400">
              <a:lnSpc>
                <a:spcPct val="100000"/>
              </a:lnSpc>
              <a:spcBef>
                <a:spcPts val="281"/>
              </a:spcBef>
              <a:buClr>
                <a:srgbClr val="521b92"/>
              </a:buClr>
              <a:buFont typeface="Arial"/>
              <a:buChar char="•"/>
            </a:pPr>
            <a:r>
              <a:rPr b="0" lang="en-US" sz="1400" strike="noStrike" u="none">
                <a:solidFill>
                  <a:schemeClr val="dk1"/>
                </a:solidFill>
                <a:effectLst/>
                <a:uFillTx/>
                <a:latin typeface="Arial"/>
              </a:rPr>
              <a:t>Fifth level</a:t>
            </a:r>
            <a:endParaRPr b="0" lang="en-US" sz="1400" strike="noStrike" u="none">
              <a:solidFill>
                <a:srgbClr val="000000"/>
              </a:solidFill>
              <a:effectLst/>
              <a:uFillTx/>
              <a:latin typeface="Arial"/>
            </a:endParaRPr>
          </a:p>
        </p:txBody>
      </p:sp>
      <p:sp>
        <p:nvSpPr>
          <p:cNvPr id="58" name="PlaceHolder 3"/>
          <p:cNvSpPr>
            <a:spLocks noGrp="1"/>
          </p:cNvSpPr>
          <p:nvPr>
            <p:ph type="dt" idx="21"/>
          </p:nvPr>
        </p:nvSpPr>
        <p:spPr>
          <a:xfrm>
            <a:off x="457200" y="18360"/>
            <a:ext cx="2894400" cy="327960"/>
          </a:xfrm>
          <a:prstGeom prst="rect">
            <a:avLst/>
          </a:prstGeom>
          <a:noFill/>
          <a:ln w="0">
            <a:noFill/>
          </a:ln>
        </p:spPr>
        <p:txBody>
          <a:bodyPr lIns="91440" rIns="91440" tIns="45720" bIns="45720" anchor="ctr">
            <a:noAutofit/>
          </a:bodyPr>
          <a:lstStyle>
            <a:lvl1pPr indent="0" defTabSz="914400">
              <a:lnSpc>
                <a:spcPct val="100000"/>
              </a:lnSpc>
              <a:buNone/>
              <a:tabLst>
                <a:tab algn="l" pos="0"/>
              </a:tabLst>
              <a:defRPr b="0" lang="en-US" sz="1200" strike="noStrike" u="none">
                <a:solidFill>
                  <a:srgbClr val="ffffff"/>
                </a:solidFill>
                <a:effectLst/>
                <a:uFillTx/>
                <a:latin typeface="Arial"/>
              </a:defRPr>
            </a:lvl1pPr>
          </a:lstStyle>
          <a:p>
            <a:pPr indent="0" defTabSz="914400">
              <a:lnSpc>
                <a:spcPct val="100000"/>
              </a:lnSpc>
              <a:buNone/>
              <a:tabLst>
                <a:tab algn="l" pos="0"/>
              </a:tabLst>
            </a:pPr>
            <a:r>
              <a:rPr b="0" lang="en-US" sz="1200" strike="noStrike" u="none">
                <a:solidFill>
                  <a:srgbClr val="ffffff"/>
                </a:solidFill>
                <a:effectLst/>
                <a:uFillTx/>
                <a:latin typeface="Arial"/>
              </a:rPr>
              <a:t>&lt;date/time&gt;</a:t>
            </a:r>
            <a:endParaRPr b="0" lang="en-US" sz="1200" strike="noStrike" u="none">
              <a:solidFill>
                <a:srgbClr val="000000"/>
              </a:solidFill>
              <a:effectLst/>
              <a:uFillTx/>
              <a:latin typeface="Times New Roman"/>
            </a:endParaRPr>
          </a:p>
        </p:txBody>
      </p:sp>
      <p:sp>
        <p:nvSpPr>
          <p:cNvPr id="59" name="PlaceHolder 4"/>
          <p:cNvSpPr>
            <a:spLocks noGrp="1"/>
          </p:cNvSpPr>
          <p:nvPr>
            <p:ph type="ftr" idx="22"/>
          </p:nvPr>
        </p:nvSpPr>
        <p:spPr>
          <a:xfrm>
            <a:off x="3429000" y="18360"/>
            <a:ext cx="4113720" cy="3279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effectLst/>
                <a:uFillTx/>
                <a:latin typeface="Times New Roman"/>
              </a:defRPr>
            </a:lvl1pPr>
          </a:lstStyle>
          <a:p>
            <a:pPr indent="0" algn="ctr">
              <a:lnSpc>
                <a:spcPct val="100000"/>
              </a:lnSpc>
              <a:buNone/>
              <a:tabLst>
                <a:tab algn="l" pos="0"/>
              </a:tabLst>
            </a:pPr>
            <a:r>
              <a:rPr b="0" lang="en-US" sz="1400" strike="noStrike" u="none">
                <a:solidFill>
                  <a:srgbClr val="000000"/>
                </a:solidFill>
                <a:effectLst/>
                <a:uFillTx/>
                <a:latin typeface="Times New Roman"/>
              </a:rPr>
              <a:t>&lt;footer&gt;</a:t>
            </a:r>
            <a:endParaRPr b="0" lang="en-US" sz="1400" strike="noStrike" u="none">
              <a:solidFill>
                <a:srgbClr val="000000"/>
              </a:solidFill>
              <a:effectLst/>
              <a:uFillTx/>
              <a:latin typeface="Times New Roman"/>
            </a:endParaRPr>
          </a:p>
        </p:txBody>
      </p:sp>
      <p:sp>
        <p:nvSpPr>
          <p:cNvPr id="60" name="PlaceHolder 5"/>
          <p:cNvSpPr>
            <a:spLocks noGrp="1"/>
          </p:cNvSpPr>
          <p:nvPr>
            <p:ph type="sldNum" idx="23"/>
          </p:nvPr>
        </p:nvSpPr>
        <p:spPr>
          <a:xfrm>
            <a:off x="7620120" y="18360"/>
            <a:ext cx="1065600" cy="327960"/>
          </a:xfrm>
          <a:prstGeom prst="rect">
            <a:avLst/>
          </a:prstGeom>
          <a:noFill/>
          <a:ln w="0">
            <a:noFill/>
          </a:ln>
        </p:spPr>
        <p:txBody>
          <a:bodyPr lIns="91440" rIns="91440" tIns="45720" bIns="45720" anchor="ctr">
            <a:noAutofit/>
          </a:bodyPr>
          <a:lstStyle>
            <a:lvl1pPr indent="0" defTabSz="914400">
              <a:lnSpc>
                <a:spcPct val="100000"/>
              </a:lnSpc>
              <a:buNone/>
              <a:tabLst>
                <a:tab algn="l" pos="0"/>
              </a:tabLst>
              <a:defRPr b="1" lang="en-US" sz="1400" strike="noStrike" u="none">
                <a:solidFill>
                  <a:srgbClr val="ffffff"/>
                </a:solidFill>
                <a:effectLst/>
                <a:uFillTx/>
                <a:latin typeface="Arial"/>
              </a:defRPr>
            </a:lvl1pPr>
          </a:lstStyle>
          <a:p>
            <a:pPr indent="0" defTabSz="914400">
              <a:lnSpc>
                <a:spcPct val="100000"/>
              </a:lnSpc>
              <a:buNone/>
              <a:tabLst>
                <a:tab algn="l" pos="0"/>
              </a:tabLst>
            </a:pPr>
            <a:fld id="{3D380300-7D34-45A2-B23F-92E32C1C8BF7}" type="slidenum">
              <a:rPr b="1" lang="en-US" sz="1400" strike="noStrike" u="none">
                <a:solidFill>
                  <a:srgbClr val="ffffff"/>
                </a:solidFill>
                <a:effectLst/>
                <a:uFillTx/>
                <a:latin typeface="Arial"/>
              </a:rPr>
              <a:t>&lt;number&gt;</a:t>
            </a:fld>
            <a:endParaRPr b="0" lang="en-US" sz="1400" strike="noStrike" u="none">
              <a:solidFill>
                <a:srgbClr val="000000"/>
              </a:solidFill>
              <a:effectLst/>
              <a:uFillTx/>
              <a:latin typeface="Times New Roman"/>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itleAndTx" preserve="1">
  <p:cSld name="Vertical Title and Text">
    <p:bg>
      <p:bgPr>
        <a:solidFill>
          <a:srgbClr val="ffffff"/>
        </a:solidFill>
      </p:bgPr>
    </p:bg>
    <p:spTree>
      <p:nvGrpSpPr>
        <p:cNvPr id="1" name=""/>
        <p:cNvGrpSpPr/>
        <p:nvPr/>
      </p:nvGrpSpPr>
      <p:grpSpPr>
        <a:xfrm>
          <a:off x="0" y="0"/>
          <a:ext cx="0" cy="0"/>
          <a:chOff x="0" y="0"/>
          <a:chExt cx="0" cy="0"/>
        </a:xfrm>
      </p:grpSpPr>
      <p:sp>
        <p:nvSpPr>
          <p:cNvPr id="61" name="Rectangle 9"/>
          <p:cNvSpPr/>
          <p:nvPr/>
        </p:nvSpPr>
        <p:spPr>
          <a:xfrm>
            <a:off x="0" y="222120"/>
            <a:ext cx="9142920" cy="309960"/>
          </a:xfrm>
          <a:prstGeom prst="rect">
            <a:avLst/>
          </a:prstGeom>
          <a:gradFill rotWithShape="0">
            <a:gsLst>
              <a:gs pos="0">
                <a:srgbClr val="521b92"/>
              </a:gs>
              <a:gs pos="50000">
                <a:srgbClr val="b88dea"/>
              </a:gs>
              <a:gs pos="100000">
                <a:srgbClr val="dcc6f4"/>
              </a:gs>
            </a:gsLst>
            <a:lin ang="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
        <p:nvSpPr>
          <p:cNvPr id="62" name="Rectangle 6"/>
          <p:cNvSpPr/>
          <p:nvPr/>
        </p:nvSpPr>
        <p:spPr>
          <a:xfrm>
            <a:off x="0" y="0"/>
            <a:ext cx="9142920" cy="417960"/>
          </a:xfrm>
          <a:prstGeom prst="rect">
            <a:avLst/>
          </a:prstGeom>
          <a:gradFill rotWithShape="0">
            <a:gsLst>
              <a:gs pos="0">
                <a:srgbClr val="323232"/>
              </a:gs>
              <a:gs pos="66000">
                <a:srgbClr val="404040"/>
              </a:gs>
              <a:gs pos="99000">
                <a:srgbClr val="595959"/>
              </a:gs>
            </a:gsLst>
            <a:lin ang="1350000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
        <p:nvSpPr>
          <p:cNvPr id="63" name="PlaceHolder 1"/>
          <p:cNvSpPr>
            <a:spLocks noGrp="1"/>
          </p:cNvSpPr>
          <p:nvPr>
            <p:ph type="title"/>
          </p:nvPr>
        </p:nvSpPr>
        <p:spPr>
          <a:xfrm>
            <a:off x="6629400" y="609480"/>
            <a:ext cx="2056320" cy="5866200"/>
          </a:xfrm>
          <a:prstGeom prst="rect">
            <a:avLst/>
          </a:prstGeom>
          <a:noFill/>
          <a:ln w="0">
            <a:noFill/>
          </a:ln>
        </p:spPr>
        <p:txBody>
          <a:bodyPr lIns="91440" rIns="91440" tIns="45720" bIns="45720" anchor="b" vert="eaVert">
            <a:noAutofit/>
          </a:bodyPr>
          <a:p>
            <a:pPr indent="0" defTabSz="914400">
              <a:lnSpc>
                <a:spcPct val="100000"/>
              </a:lnSpc>
              <a:buNone/>
              <a:tabLst>
                <a:tab algn="l" pos="0"/>
              </a:tabLst>
            </a:pPr>
            <a:r>
              <a:rPr b="0" lang="en-US" sz="4000" spc="-99" strike="noStrike" u="none">
                <a:solidFill>
                  <a:schemeClr val="dk2"/>
                </a:solidFill>
                <a:effectLst/>
                <a:uFillTx/>
                <a:latin typeface="Arial"/>
              </a:rPr>
              <a:t>Click to edit Master title style</a:t>
            </a:r>
            <a:endParaRPr b="0" lang="en-US" sz="4000" strike="noStrike" u="none">
              <a:solidFill>
                <a:srgbClr val="000000"/>
              </a:solidFill>
              <a:effectLst/>
              <a:uFillTx/>
              <a:latin typeface="Arial"/>
            </a:endParaRPr>
          </a:p>
        </p:txBody>
      </p:sp>
      <p:sp>
        <p:nvSpPr>
          <p:cNvPr id="64" name="PlaceHolder 2"/>
          <p:cNvSpPr>
            <a:spLocks noGrp="1"/>
          </p:cNvSpPr>
          <p:nvPr>
            <p:ph type="body"/>
          </p:nvPr>
        </p:nvSpPr>
        <p:spPr>
          <a:xfrm>
            <a:off x="457200" y="609480"/>
            <a:ext cx="6018840" cy="5866200"/>
          </a:xfrm>
          <a:prstGeom prst="rect">
            <a:avLst/>
          </a:prstGeom>
          <a:noFill/>
          <a:ln w="0">
            <a:noFill/>
          </a:ln>
        </p:spPr>
        <p:txBody>
          <a:bodyPr lIns="91440" rIns="91440" tIns="45720" bIns="45720" anchor="t" vert="eaVert">
            <a:noAutofit/>
          </a:bodyPr>
          <a:p>
            <a:pPr marL="182880" indent="-182880" defTabSz="914400">
              <a:lnSpc>
                <a:spcPct val="100000"/>
              </a:lnSpc>
              <a:spcBef>
                <a:spcPts val="479"/>
              </a:spcBef>
              <a:buClr>
                <a:srgbClr val="521b92"/>
              </a:buClr>
              <a:buSzPct val="85000"/>
              <a:buFont typeface="Arial"/>
              <a:buChar char="•"/>
            </a:pPr>
            <a:r>
              <a:rPr b="0" lang="en-US" sz="2400" strike="noStrike" u="none">
                <a:solidFill>
                  <a:schemeClr val="dk1"/>
                </a:solidFill>
                <a:effectLst/>
                <a:uFillTx/>
                <a:latin typeface="Arial"/>
              </a:rPr>
              <a:t>Click to edit Master text styles</a:t>
            </a:r>
            <a:endParaRPr b="0" lang="en-US" sz="2400" strike="noStrike" u="none">
              <a:solidFill>
                <a:srgbClr val="000000"/>
              </a:solidFill>
              <a:effectLst/>
              <a:uFillTx/>
              <a:latin typeface="Arial"/>
            </a:endParaRPr>
          </a:p>
          <a:p>
            <a:pPr lvl="1" marL="457200" indent="-182880" defTabSz="914400">
              <a:lnSpc>
                <a:spcPct val="100000"/>
              </a:lnSpc>
              <a:spcBef>
                <a:spcPts val="400"/>
              </a:spcBef>
              <a:buClr>
                <a:srgbClr val="521b92"/>
              </a:buClr>
              <a:buSzPct val="85000"/>
              <a:buFont typeface="Arial"/>
              <a:buChar char="•"/>
            </a:pPr>
            <a:r>
              <a:rPr b="0" lang="en-US" sz="2000" strike="noStrike" u="none">
                <a:solidFill>
                  <a:schemeClr val="dk1"/>
                </a:solidFill>
                <a:effectLst/>
                <a:uFillTx/>
                <a:latin typeface="Arial"/>
              </a:rPr>
              <a:t>Second level</a:t>
            </a:r>
            <a:endParaRPr b="0" lang="en-US" sz="2000" strike="noStrike" u="none">
              <a:solidFill>
                <a:srgbClr val="000000"/>
              </a:solidFill>
              <a:effectLst/>
              <a:uFillTx/>
              <a:latin typeface="Arial"/>
            </a:endParaRPr>
          </a:p>
          <a:p>
            <a:pPr lvl="2" marL="731520" indent="-182880" defTabSz="914400">
              <a:lnSpc>
                <a:spcPct val="100000"/>
              </a:lnSpc>
              <a:spcBef>
                <a:spcPts val="360"/>
              </a:spcBef>
              <a:buClr>
                <a:srgbClr val="521b92"/>
              </a:buClr>
              <a:buSzPct val="90000"/>
              <a:buFont typeface="Arial"/>
              <a:buChar char="•"/>
            </a:pPr>
            <a:r>
              <a:rPr b="0" lang="en-US" sz="1800" strike="noStrike" u="none">
                <a:solidFill>
                  <a:schemeClr val="dk1"/>
                </a:solidFill>
                <a:effectLst/>
                <a:uFillTx/>
                <a:latin typeface="Arial"/>
              </a:rPr>
              <a:t>Third level</a:t>
            </a:r>
            <a:endParaRPr b="0" lang="en-US" sz="1800" strike="noStrike" u="none">
              <a:solidFill>
                <a:srgbClr val="000000"/>
              </a:solidFill>
              <a:effectLst/>
              <a:uFillTx/>
              <a:latin typeface="Arial"/>
            </a:endParaRPr>
          </a:p>
          <a:p>
            <a:pPr lvl="3" marL="1005840" indent="-182880" defTabSz="914400">
              <a:lnSpc>
                <a:spcPct val="100000"/>
              </a:lnSpc>
              <a:spcBef>
                <a:spcPts val="320"/>
              </a:spcBef>
              <a:buClr>
                <a:srgbClr val="521b92"/>
              </a:buClr>
              <a:buFont typeface="Arial"/>
              <a:buChar char="•"/>
            </a:pPr>
            <a:r>
              <a:rPr b="0" lang="en-US" sz="1600" strike="noStrike" u="none">
                <a:solidFill>
                  <a:schemeClr val="dk1"/>
                </a:solidFill>
                <a:effectLst/>
                <a:uFillTx/>
                <a:latin typeface="Arial"/>
              </a:rPr>
              <a:t>Fourth level</a:t>
            </a:r>
            <a:endParaRPr b="0" lang="en-US" sz="1600" strike="noStrike" u="none">
              <a:solidFill>
                <a:srgbClr val="000000"/>
              </a:solidFill>
              <a:effectLst/>
              <a:uFillTx/>
              <a:latin typeface="Arial"/>
            </a:endParaRPr>
          </a:p>
          <a:p>
            <a:pPr lvl="4" marL="1188720" indent="-137160" defTabSz="914400">
              <a:lnSpc>
                <a:spcPct val="100000"/>
              </a:lnSpc>
              <a:spcBef>
                <a:spcPts val="281"/>
              </a:spcBef>
              <a:buClr>
                <a:srgbClr val="521b92"/>
              </a:buClr>
              <a:buFont typeface="Arial"/>
              <a:buChar char="•"/>
            </a:pPr>
            <a:r>
              <a:rPr b="0" lang="en-US" sz="1400" strike="noStrike" u="none">
                <a:solidFill>
                  <a:schemeClr val="dk1"/>
                </a:solidFill>
                <a:effectLst/>
                <a:uFillTx/>
                <a:latin typeface="Arial"/>
              </a:rPr>
              <a:t>Fifth level</a:t>
            </a:r>
            <a:endParaRPr b="0" lang="en-US" sz="1400" strike="noStrike" u="none">
              <a:solidFill>
                <a:srgbClr val="000000"/>
              </a:solidFill>
              <a:effectLst/>
              <a:uFillTx/>
              <a:latin typeface="Arial"/>
            </a:endParaRPr>
          </a:p>
        </p:txBody>
      </p:sp>
      <p:sp>
        <p:nvSpPr>
          <p:cNvPr id="65" name="PlaceHolder 3"/>
          <p:cNvSpPr>
            <a:spLocks noGrp="1"/>
          </p:cNvSpPr>
          <p:nvPr>
            <p:ph type="dt" idx="24"/>
          </p:nvPr>
        </p:nvSpPr>
        <p:spPr>
          <a:xfrm>
            <a:off x="457200" y="18360"/>
            <a:ext cx="2894400" cy="327960"/>
          </a:xfrm>
          <a:prstGeom prst="rect">
            <a:avLst/>
          </a:prstGeom>
          <a:noFill/>
          <a:ln w="0">
            <a:noFill/>
          </a:ln>
        </p:spPr>
        <p:txBody>
          <a:bodyPr lIns="91440" rIns="91440" tIns="45720" bIns="45720" anchor="ctr">
            <a:noAutofit/>
          </a:bodyPr>
          <a:lstStyle>
            <a:lvl1pPr indent="0" defTabSz="914400">
              <a:lnSpc>
                <a:spcPct val="100000"/>
              </a:lnSpc>
              <a:buNone/>
              <a:tabLst>
                <a:tab algn="l" pos="0"/>
              </a:tabLst>
              <a:defRPr b="0" lang="en-US" sz="1200" strike="noStrike" u="none">
                <a:solidFill>
                  <a:srgbClr val="ffffff"/>
                </a:solidFill>
                <a:effectLst/>
                <a:uFillTx/>
                <a:latin typeface="Arial"/>
              </a:defRPr>
            </a:lvl1pPr>
          </a:lstStyle>
          <a:p>
            <a:pPr indent="0" defTabSz="914400">
              <a:lnSpc>
                <a:spcPct val="100000"/>
              </a:lnSpc>
              <a:buNone/>
              <a:tabLst>
                <a:tab algn="l" pos="0"/>
              </a:tabLst>
            </a:pPr>
            <a:r>
              <a:rPr b="0" lang="en-US" sz="1200" strike="noStrike" u="none">
                <a:solidFill>
                  <a:srgbClr val="ffffff"/>
                </a:solidFill>
                <a:effectLst/>
                <a:uFillTx/>
                <a:latin typeface="Arial"/>
              </a:rPr>
              <a:t>&lt;date/time&gt;</a:t>
            </a:r>
            <a:endParaRPr b="0" lang="en-US" sz="1200" strike="noStrike" u="none">
              <a:solidFill>
                <a:srgbClr val="000000"/>
              </a:solidFill>
              <a:effectLst/>
              <a:uFillTx/>
              <a:latin typeface="Times New Roman"/>
            </a:endParaRPr>
          </a:p>
        </p:txBody>
      </p:sp>
      <p:sp>
        <p:nvSpPr>
          <p:cNvPr id="66" name="PlaceHolder 4"/>
          <p:cNvSpPr>
            <a:spLocks noGrp="1"/>
          </p:cNvSpPr>
          <p:nvPr>
            <p:ph type="ftr" idx="25"/>
          </p:nvPr>
        </p:nvSpPr>
        <p:spPr>
          <a:xfrm>
            <a:off x="3429000" y="18360"/>
            <a:ext cx="4113720" cy="32796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effectLst/>
                <a:uFillTx/>
                <a:latin typeface="Times New Roman"/>
              </a:defRPr>
            </a:lvl1pPr>
          </a:lstStyle>
          <a:p>
            <a:pPr indent="0" algn="ctr">
              <a:lnSpc>
                <a:spcPct val="100000"/>
              </a:lnSpc>
              <a:buNone/>
              <a:tabLst>
                <a:tab algn="l" pos="0"/>
              </a:tabLst>
            </a:pPr>
            <a:r>
              <a:rPr b="0" lang="en-US" sz="1400" strike="noStrike" u="none">
                <a:solidFill>
                  <a:srgbClr val="000000"/>
                </a:solidFill>
                <a:effectLst/>
                <a:uFillTx/>
                <a:latin typeface="Times New Roman"/>
              </a:rPr>
              <a:t>&lt;footer&gt;</a:t>
            </a:r>
            <a:endParaRPr b="0" lang="en-US" sz="1400" strike="noStrike" u="none">
              <a:solidFill>
                <a:srgbClr val="000000"/>
              </a:solidFill>
              <a:effectLst/>
              <a:uFillTx/>
              <a:latin typeface="Times New Roman"/>
            </a:endParaRPr>
          </a:p>
        </p:txBody>
      </p:sp>
      <p:sp>
        <p:nvSpPr>
          <p:cNvPr id="67" name="PlaceHolder 5"/>
          <p:cNvSpPr>
            <a:spLocks noGrp="1"/>
          </p:cNvSpPr>
          <p:nvPr>
            <p:ph type="sldNum" idx="26"/>
          </p:nvPr>
        </p:nvSpPr>
        <p:spPr>
          <a:xfrm>
            <a:off x="7620120" y="18360"/>
            <a:ext cx="1065600" cy="327960"/>
          </a:xfrm>
          <a:prstGeom prst="rect">
            <a:avLst/>
          </a:prstGeom>
          <a:noFill/>
          <a:ln w="0">
            <a:noFill/>
          </a:ln>
        </p:spPr>
        <p:txBody>
          <a:bodyPr lIns="91440" rIns="91440" tIns="45720" bIns="45720" anchor="ctr">
            <a:noAutofit/>
          </a:bodyPr>
          <a:lstStyle>
            <a:lvl1pPr indent="0" defTabSz="914400">
              <a:lnSpc>
                <a:spcPct val="100000"/>
              </a:lnSpc>
              <a:buNone/>
              <a:tabLst>
                <a:tab algn="l" pos="0"/>
              </a:tabLst>
              <a:defRPr b="1" lang="en-US" sz="1400" strike="noStrike" u="none">
                <a:solidFill>
                  <a:srgbClr val="ffffff"/>
                </a:solidFill>
                <a:effectLst/>
                <a:uFillTx/>
                <a:latin typeface="Arial"/>
              </a:defRPr>
            </a:lvl1pPr>
          </a:lstStyle>
          <a:p>
            <a:pPr indent="0" defTabSz="914400">
              <a:lnSpc>
                <a:spcPct val="100000"/>
              </a:lnSpc>
              <a:buNone/>
              <a:tabLst>
                <a:tab algn="l" pos="0"/>
              </a:tabLst>
            </a:pPr>
            <a:fld id="{E86F1AFC-993D-4B23-867D-6C75D7A65B18}" type="slidenum">
              <a:rPr b="1" lang="en-US" sz="1400" strike="noStrike" u="none">
                <a:solidFill>
                  <a:srgbClr val="ffffff"/>
                </a:solidFill>
                <a:effectLst/>
                <a:uFillTx/>
                <a:latin typeface="Arial"/>
              </a:rPr>
              <a:t>&lt;number&gt;</a:t>
            </a:fld>
            <a:endParaRPr b="0" lang="en-US" sz="1400" strike="noStrike" u="none">
              <a:solidFill>
                <a:srgbClr val="000000"/>
              </a:solidFill>
              <a:effectLst/>
              <a:uFillTx/>
              <a:latin typeface="Times New Roman"/>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7.xml"/>
</Relationships>
</file>

<file path=ppt/slides/_rels/slide10.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image" Target="../media/image3.jpeg"/><Relationship Id="rId3" Type="http://schemas.openxmlformats.org/officeDocument/2006/relationships/slideLayout" Target="../slideLayouts/slideLayout1.xml"/><Relationship Id="rId4"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0.xml"/>
</Relationships>
</file>

<file path=ppt/slides/_rels/slide12.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slideLayout" Target="../slideLayouts/slideLayout10.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10.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0.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0.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image" Target="../media/image3.jpeg"/><Relationship Id="rId3" Type="http://schemas.openxmlformats.org/officeDocument/2006/relationships/slideLayout" Target="../slideLayouts/slideLayout1.xml"/><Relationship Id="rId4"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image" Target="../media/image3.jpeg"/><Relationship Id="rId3" Type="http://schemas.openxmlformats.org/officeDocument/2006/relationships/slideLayout" Target="../slideLayouts/slideLayout1.xml"/><Relationship Id="rId4"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0.xml"/>
</Relationships>
</file>

<file path=ppt/slides/_rels/slide6.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image" Target="../media/image6.png"/><Relationship Id="rId3" Type="http://schemas.openxmlformats.org/officeDocument/2006/relationships/image" Target="../media/image5.png"/><Relationship Id="rId4" Type="http://schemas.openxmlformats.org/officeDocument/2006/relationships/image" Target="../media/image5.png"/><Relationship Id="rId5" Type="http://schemas.openxmlformats.org/officeDocument/2006/relationships/image" Target="../media/image5.png"/><Relationship Id="rId6" Type="http://schemas.openxmlformats.org/officeDocument/2006/relationships/image" Target="../media/image4.png"/><Relationship Id="rId7" Type="http://schemas.openxmlformats.org/officeDocument/2006/relationships/slideLayout" Target="../slideLayouts/slideLayout1.xml"/><Relationship Id="rId8"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89" name="PlaceHolder 1"/>
          <p:cNvSpPr>
            <a:spLocks noGrp="1"/>
          </p:cNvSpPr>
          <p:nvPr>
            <p:ph type="subTitle"/>
          </p:nvPr>
        </p:nvSpPr>
        <p:spPr>
          <a:xfrm>
            <a:off x="685800" y="3505320"/>
            <a:ext cx="7923600" cy="608400"/>
          </a:xfrm>
          <a:prstGeom prst="rect">
            <a:avLst/>
          </a:prstGeom>
          <a:noFill/>
          <a:ln w="0">
            <a:noFill/>
          </a:ln>
        </p:spPr>
        <p:txBody>
          <a:bodyPr lIns="91440" rIns="91440" tIns="45720" bIns="45720" anchor="t">
            <a:normAutofit/>
          </a:bodyPr>
          <a:p>
            <a:pPr defTabSz="914400">
              <a:lnSpc>
                <a:spcPct val="100000"/>
              </a:lnSpc>
              <a:spcBef>
                <a:spcPts val="479"/>
              </a:spcBef>
              <a:tabLst>
                <a:tab algn="l" pos="0"/>
              </a:tabLst>
            </a:pPr>
            <a:r>
              <a:rPr b="0" lang="en-US" sz="2400" strike="noStrike" u="none">
                <a:solidFill>
                  <a:schemeClr val="dk1">
                    <a:lumMod val="75000"/>
                    <a:lumOff val="25000"/>
                  </a:schemeClr>
                </a:solidFill>
                <a:effectLst/>
                <a:uFillTx/>
                <a:latin typeface="Arial"/>
              </a:rPr>
              <a:t>C</a:t>
            </a:r>
            <a:r>
              <a:rPr b="0" lang="en-US" sz="2400" strike="noStrike" u="none">
                <a:solidFill>
                  <a:schemeClr val="dk1">
                    <a:lumMod val="75000"/>
                    <a:lumOff val="25000"/>
                  </a:schemeClr>
                </a:solidFill>
                <a:effectLst/>
                <a:uFillTx/>
                <a:latin typeface="Arial"/>
              </a:rPr>
              <a:t>S </a:t>
            </a:r>
            <a:r>
              <a:rPr b="0" lang="en-US" sz="2400" strike="noStrike" u="none">
                <a:solidFill>
                  <a:schemeClr val="dk1">
                    <a:lumMod val="75000"/>
                    <a:lumOff val="25000"/>
                  </a:schemeClr>
                </a:solidFill>
                <a:effectLst/>
                <a:uFillTx/>
                <a:latin typeface="Arial"/>
              </a:rPr>
              <a:t>1</a:t>
            </a:r>
            <a:r>
              <a:rPr b="0" lang="en-US" sz="2400" strike="noStrike" u="none">
                <a:solidFill>
                  <a:schemeClr val="dk1">
                    <a:lumMod val="75000"/>
                    <a:lumOff val="25000"/>
                  </a:schemeClr>
                </a:solidFill>
                <a:effectLst/>
                <a:uFillTx/>
                <a:latin typeface="Arial"/>
              </a:rPr>
              <a:t>0</a:t>
            </a:r>
            <a:r>
              <a:rPr b="0" lang="en-US" sz="2400" strike="noStrike" u="none">
                <a:solidFill>
                  <a:schemeClr val="dk1">
                    <a:lumMod val="75000"/>
                    <a:lumOff val="25000"/>
                  </a:schemeClr>
                </a:solidFill>
                <a:effectLst/>
                <a:uFillTx/>
                <a:latin typeface="Arial"/>
              </a:rPr>
              <a:t>5</a:t>
            </a:r>
            <a:r>
              <a:rPr b="0" lang="en-US" sz="2400" strike="noStrike" u="none">
                <a:solidFill>
                  <a:schemeClr val="dk1">
                    <a:lumMod val="75000"/>
                    <a:lumOff val="25000"/>
                  </a:schemeClr>
                </a:solidFill>
                <a:effectLst/>
                <a:uFillTx/>
                <a:latin typeface="Arial"/>
              </a:rPr>
              <a:t>	</a:t>
            </a:r>
            <a:r>
              <a:rPr b="0" lang="en-US" sz="2400" strike="noStrike" u="none">
                <a:solidFill>
                  <a:schemeClr val="dk1">
                    <a:lumMod val="75000"/>
                    <a:lumOff val="25000"/>
                  </a:schemeClr>
                </a:solidFill>
                <a:effectLst/>
                <a:uFillTx/>
                <a:latin typeface="Arial"/>
              </a:rPr>
              <a:t>	</a:t>
            </a:r>
            <a:r>
              <a:rPr b="0" lang="en-US" sz="2400" strike="noStrike" u="none">
                <a:solidFill>
                  <a:schemeClr val="dk1">
                    <a:lumMod val="75000"/>
                    <a:lumOff val="25000"/>
                  </a:schemeClr>
                </a:solidFill>
                <a:effectLst/>
                <a:uFillTx/>
                <a:latin typeface="Arial"/>
              </a:rPr>
              <a:t>  </a:t>
            </a:r>
            <a:r>
              <a:rPr b="0" lang="en-US" sz="2400" strike="noStrike" u="none">
                <a:solidFill>
                  <a:schemeClr val="dk1">
                    <a:lumMod val="75000"/>
                    <a:lumOff val="25000"/>
                  </a:schemeClr>
                </a:solidFill>
                <a:effectLst/>
                <a:uFillTx/>
                <a:latin typeface="Arial"/>
              </a:rPr>
              <a:t>	</a:t>
            </a:r>
            <a:r>
              <a:rPr b="0" lang="en-US" sz="2400" strike="noStrike" u="none">
                <a:solidFill>
                  <a:schemeClr val="dk1">
                    <a:lumMod val="75000"/>
                    <a:lumOff val="25000"/>
                  </a:schemeClr>
                </a:solidFill>
                <a:effectLst/>
                <a:uFillTx/>
                <a:latin typeface="Arial"/>
              </a:rPr>
              <a:t>	</a:t>
            </a:r>
            <a:r>
              <a:rPr b="0" lang="en-US" sz="2400" strike="noStrike" u="none">
                <a:solidFill>
                  <a:schemeClr val="dk1">
                    <a:lumMod val="75000"/>
                    <a:lumOff val="25000"/>
                  </a:schemeClr>
                </a:solidFill>
                <a:effectLst/>
                <a:uFillTx/>
                <a:latin typeface="Arial"/>
              </a:rPr>
              <a:t>	</a:t>
            </a:r>
            <a:r>
              <a:rPr b="0" lang="en-US" sz="2400" strike="noStrike" u="none">
                <a:solidFill>
                  <a:schemeClr val="dk1">
                    <a:lumMod val="75000"/>
                    <a:lumOff val="25000"/>
                  </a:schemeClr>
                </a:solidFill>
                <a:effectLst/>
                <a:uFillTx/>
                <a:latin typeface="Arial"/>
              </a:rPr>
              <a:t>S</a:t>
            </a:r>
            <a:r>
              <a:rPr b="0" lang="en-US" sz="2400" strike="noStrike" u="none">
                <a:solidFill>
                  <a:schemeClr val="dk1">
                    <a:lumMod val="75000"/>
                    <a:lumOff val="25000"/>
                  </a:schemeClr>
                </a:solidFill>
                <a:effectLst/>
                <a:uFillTx/>
                <a:latin typeface="Arial"/>
              </a:rPr>
              <a:t>p</a:t>
            </a:r>
            <a:r>
              <a:rPr b="0" lang="en-US" sz="2400" strike="noStrike" u="none">
                <a:solidFill>
                  <a:schemeClr val="dk1">
                    <a:lumMod val="75000"/>
                    <a:lumOff val="25000"/>
                  </a:schemeClr>
                </a:solidFill>
                <a:effectLst/>
                <a:uFillTx/>
                <a:latin typeface="Arial"/>
              </a:rPr>
              <a:t>ri</a:t>
            </a:r>
            <a:r>
              <a:rPr b="0" lang="en-US" sz="2400" strike="noStrike" u="none">
                <a:solidFill>
                  <a:schemeClr val="dk1">
                    <a:lumMod val="75000"/>
                    <a:lumOff val="25000"/>
                  </a:schemeClr>
                </a:solidFill>
                <a:effectLst/>
                <a:uFillTx/>
                <a:latin typeface="Arial"/>
              </a:rPr>
              <a:t>n</a:t>
            </a:r>
            <a:r>
              <a:rPr b="0" lang="en-US" sz="2400" strike="noStrike" u="none">
                <a:solidFill>
                  <a:schemeClr val="dk1">
                    <a:lumMod val="75000"/>
                    <a:lumOff val="25000"/>
                  </a:schemeClr>
                </a:solidFill>
                <a:effectLst/>
                <a:uFillTx/>
                <a:latin typeface="Arial"/>
              </a:rPr>
              <a:t>g </a:t>
            </a:r>
            <a:r>
              <a:rPr b="0" lang="en-US" sz="2400" strike="noStrike" u="none">
                <a:solidFill>
                  <a:schemeClr val="dk1">
                    <a:lumMod val="75000"/>
                    <a:lumOff val="25000"/>
                  </a:schemeClr>
                </a:solidFill>
                <a:effectLst/>
                <a:uFillTx/>
                <a:latin typeface="Arial"/>
              </a:rPr>
              <a:t>2</a:t>
            </a:r>
            <a:r>
              <a:rPr b="0" lang="en-US" sz="2400" strike="noStrike" u="none">
                <a:solidFill>
                  <a:schemeClr val="dk1">
                    <a:lumMod val="75000"/>
                    <a:lumOff val="25000"/>
                  </a:schemeClr>
                </a:solidFill>
                <a:effectLst/>
                <a:uFillTx/>
                <a:latin typeface="Arial"/>
              </a:rPr>
              <a:t>0</a:t>
            </a:r>
            <a:r>
              <a:rPr b="0" lang="en-US" sz="2400" strike="noStrike" u="none">
                <a:solidFill>
                  <a:schemeClr val="dk1">
                    <a:lumMod val="75000"/>
                    <a:lumOff val="25000"/>
                  </a:schemeClr>
                </a:solidFill>
                <a:effectLst/>
                <a:uFillTx/>
                <a:latin typeface="Arial"/>
              </a:rPr>
              <a:t>2</a:t>
            </a:r>
            <a:r>
              <a:rPr b="0" lang="en-US" sz="2400" strike="noStrike" u="none">
                <a:solidFill>
                  <a:schemeClr val="dk1">
                    <a:lumMod val="75000"/>
                    <a:lumOff val="25000"/>
                  </a:schemeClr>
                </a:solidFill>
                <a:effectLst/>
                <a:uFillTx/>
                <a:latin typeface="Arial"/>
              </a:rPr>
              <a:t>5</a:t>
            </a:r>
            <a:endParaRPr b="0" lang="en-US" sz="2400" strike="noStrike" u="none">
              <a:solidFill>
                <a:srgbClr val="000000"/>
              </a:solidFill>
              <a:effectLst/>
              <a:uFillTx/>
              <a:latin typeface="Arial"/>
            </a:endParaRPr>
          </a:p>
        </p:txBody>
      </p:sp>
      <p:sp>
        <p:nvSpPr>
          <p:cNvPr id="90" name="PlaceHolder 2"/>
          <p:cNvSpPr>
            <a:spLocks noGrp="1"/>
          </p:cNvSpPr>
          <p:nvPr>
            <p:ph type="title"/>
          </p:nvPr>
        </p:nvSpPr>
        <p:spPr>
          <a:xfrm>
            <a:off x="685800" y="2666880"/>
            <a:ext cx="7847640" cy="630720"/>
          </a:xfrm>
          <a:prstGeom prst="rect">
            <a:avLst/>
          </a:prstGeom>
          <a:noFill/>
          <a:ln w="0">
            <a:noFill/>
          </a:ln>
        </p:spPr>
        <p:txBody>
          <a:bodyPr lIns="91440" rIns="91440" tIns="45720" bIns="45720" anchor="ctr">
            <a:noAutofit/>
          </a:bodyPr>
          <a:p>
            <a:pPr indent="0" defTabSz="914400">
              <a:lnSpc>
                <a:spcPct val="100000"/>
              </a:lnSpc>
              <a:buNone/>
              <a:tabLst>
                <a:tab algn="l" pos="0"/>
              </a:tabLst>
            </a:pPr>
            <a:r>
              <a:rPr b="0" lang="en-US" sz="3200" spc="-99" strike="noStrike" u="none">
                <a:solidFill>
                  <a:schemeClr val="dk2"/>
                </a:solidFill>
                <a:effectLst/>
                <a:uFillTx/>
                <a:latin typeface="Arial"/>
              </a:rPr>
              <a:t>Le</a:t>
            </a:r>
            <a:r>
              <a:rPr b="0" lang="en-US" sz="3200" spc="-99" strike="noStrike" u="none">
                <a:solidFill>
                  <a:schemeClr val="dk2"/>
                </a:solidFill>
                <a:effectLst/>
                <a:uFillTx/>
                <a:latin typeface="Arial"/>
              </a:rPr>
              <a:t>ct</a:t>
            </a:r>
            <a:r>
              <a:rPr b="0" lang="en-US" sz="3200" spc="-99" strike="noStrike" u="none">
                <a:solidFill>
                  <a:schemeClr val="dk2"/>
                </a:solidFill>
                <a:effectLst/>
                <a:uFillTx/>
                <a:latin typeface="Arial"/>
              </a:rPr>
              <a:t>ur</a:t>
            </a:r>
            <a:r>
              <a:rPr b="0" lang="en-US" sz="3200" spc="-99" strike="noStrike" u="none">
                <a:solidFill>
                  <a:schemeClr val="dk2"/>
                </a:solidFill>
                <a:effectLst/>
                <a:uFillTx/>
                <a:latin typeface="Arial"/>
              </a:rPr>
              <a:t>e </a:t>
            </a:r>
            <a:r>
              <a:rPr b="0" lang="en-US" sz="3200" spc="-99" strike="noStrike" u="none">
                <a:solidFill>
                  <a:schemeClr val="dk2"/>
                </a:solidFill>
                <a:effectLst/>
                <a:uFillTx/>
                <a:latin typeface="Arial"/>
              </a:rPr>
              <a:t>17</a:t>
            </a:r>
            <a:r>
              <a:rPr b="0" lang="en-US" sz="3200" spc="-99" strike="noStrike" u="none">
                <a:solidFill>
                  <a:schemeClr val="dk2"/>
                </a:solidFill>
                <a:effectLst/>
                <a:uFillTx/>
                <a:latin typeface="Arial"/>
              </a:rPr>
              <a:t>: </a:t>
            </a:r>
            <a:r>
              <a:rPr b="0" lang="en-US" sz="3200" spc="-99" strike="noStrike" u="none">
                <a:solidFill>
                  <a:schemeClr val="dk2"/>
                </a:solidFill>
                <a:effectLst/>
                <a:uFillTx/>
                <a:latin typeface="Arial"/>
              </a:rPr>
              <a:t>Vir</a:t>
            </a:r>
            <a:r>
              <a:rPr b="0" lang="en-US" sz="3200" spc="-99" strike="noStrike" u="none">
                <a:solidFill>
                  <a:schemeClr val="dk2"/>
                </a:solidFill>
                <a:effectLst/>
                <a:uFillTx/>
                <a:latin typeface="Arial"/>
              </a:rPr>
              <a:t>tu</a:t>
            </a:r>
            <a:r>
              <a:rPr b="0" lang="en-US" sz="3200" spc="-99" strike="noStrike" u="none">
                <a:solidFill>
                  <a:schemeClr val="dk2"/>
                </a:solidFill>
                <a:effectLst/>
                <a:uFillTx/>
                <a:latin typeface="Arial"/>
              </a:rPr>
              <a:t>al </a:t>
            </a:r>
            <a:r>
              <a:rPr b="0" lang="en-US" sz="3200" spc="-99" strike="noStrike" u="none">
                <a:solidFill>
                  <a:schemeClr val="dk2"/>
                </a:solidFill>
                <a:effectLst/>
                <a:uFillTx/>
                <a:latin typeface="Arial"/>
              </a:rPr>
              <a:t>M</a:t>
            </a:r>
            <a:r>
              <a:rPr b="0" lang="en-US" sz="3200" spc="-99" strike="noStrike" u="none">
                <a:solidFill>
                  <a:schemeClr val="dk2"/>
                </a:solidFill>
                <a:effectLst/>
                <a:uFillTx/>
                <a:latin typeface="Arial"/>
              </a:rPr>
              <a:t>e</a:t>
            </a:r>
            <a:r>
              <a:rPr b="0" lang="en-US" sz="3200" spc="-99" strike="noStrike" u="none">
                <a:solidFill>
                  <a:schemeClr val="dk2"/>
                </a:solidFill>
                <a:effectLst/>
                <a:uFillTx/>
                <a:latin typeface="Arial"/>
              </a:rPr>
              <a:t>m</a:t>
            </a:r>
            <a:r>
              <a:rPr b="0" lang="en-US" sz="3200" spc="-99" strike="noStrike" u="none">
                <a:solidFill>
                  <a:schemeClr val="dk2"/>
                </a:solidFill>
                <a:effectLst/>
                <a:uFillTx/>
                <a:latin typeface="Arial"/>
              </a:rPr>
              <a:t>or</a:t>
            </a:r>
            <a:r>
              <a:rPr b="0" lang="en-US" sz="3200" spc="-99" strike="noStrike" u="none">
                <a:solidFill>
                  <a:schemeClr val="dk2"/>
                </a:solidFill>
                <a:effectLst/>
                <a:uFillTx/>
                <a:latin typeface="Arial"/>
              </a:rPr>
              <a:t>y </a:t>
            </a:r>
            <a:r>
              <a:rPr b="0" lang="en-US" sz="3200" spc="-99" strike="noStrike" u="none">
                <a:solidFill>
                  <a:schemeClr val="dk2"/>
                </a:solidFill>
                <a:effectLst/>
                <a:uFillTx/>
                <a:latin typeface="Arial"/>
              </a:rPr>
              <a:t>(c</a:t>
            </a:r>
            <a:r>
              <a:rPr b="0" lang="en-US" sz="3200" spc="-99" strike="noStrike" u="none">
                <a:solidFill>
                  <a:schemeClr val="dk2"/>
                </a:solidFill>
                <a:effectLst/>
                <a:uFillTx/>
                <a:latin typeface="Arial"/>
              </a:rPr>
              <a:t>on</a:t>
            </a:r>
            <a:r>
              <a:rPr b="0" lang="en-US" sz="3200" spc="-99" strike="noStrike" u="none">
                <a:solidFill>
                  <a:schemeClr val="dk2"/>
                </a:solidFill>
                <a:effectLst/>
                <a:uFillTx/>
                <a:latin typeface="Arial"/>
              </a:rPr>
              <a:t>t'd</a:t>
            </a:r>
            <a:r>
              <a:rPr b="0" lang="en-US" sz="3200" spc="-99" strike="noStrike" u="none">
                <a:solidFill>
                  <a:schemeClr val="dk2"/>
                </a:solidFill>
                <a:effectLst/>
                <a:uFillTx/>
                <a:latin typeface="Arial"/>
              </a:rPr>
              <a:t>)</a:t>
            </a:r>
            <a:endParaRPr b="0" lang="en-US" sz="3200" strike="noStrike" u="none">
              <a:solidFill>
                <a:srgbClr val="000000"/>
              </a:solidFill>
              <a:effectLst/>
              <a:uFillTx/>
              <a:latin typeface="Arial"/>
            </a:endParaRPr>
          </a:p>
        </p:txBody>
      </p:sp>
      <p:sp>
        <p:nvSpPr>
          <p:cNvPr id="91" name="Title 1"/>
          <p:cNvSpPr/>
          <p:nvPr/>
        </p:nvSpPr>
        <p:spPr>
          <a:xfrm>
            <a:off x="685800" y="4643280"/>
            <a:ext cx="7847640" cy="630720"/>
          </a:xfrm>
          <a:prstGeom prst="rect">
            <a:avLst/>
          </a:prstGeom>
          <a:noFill/>
          <a:ln w="0">
            <a:noFill/>
          </a:ln>
        </p:spPr>
        <p:style>
          <a:lnRef idx="0"/>
          <a:fillRef idx="0"/>
          <a:effectRef idx="0"/>
          <a:fontRef idx="minor"/>
        </p:style>
        <p:txBody>
          <a:bodyPr lIns="90000" rIns="90000" tIns="45000" bIns="45000" anchor="ctr">
            <a:noAutofit/>
          </a:bodyPr>
          <a:p>
            <a:pPr algn="ctr" defTabSz="914400">
              <a:lnSpc>
                <a:spcPct val="100000"/>
              </a:lnSpc>
            </a:pPr>
            <a:endParaRPr b="0" lang="en-US" sz="2400" spc="-99" strike="noStrike" u="none">
              <a:solidFill>
                <a:schemeClr val="lt2"/>
              </a:solidFill>
              <a:effectLst/>
              <a:uFillTx/>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9" name="PlaceHolder 1"/>
          <p:cNvSpPr>
            <a:spLocks noGrp="1"/>
          </p:cNvSpPr>
          <p:nvPr>
            <p:ph type="title"/>
          </p:nvPr>
        </p:nvSpPr>
        <p:spPr>
          <a:xfrm>
            <a:off x="457200" y="533520"/>
            <a:ext cx="8228520" cy="989640"/>
          </a:xfrm>
          <a:prstGeom prst="rect">
            <a:avLst/>
          </a:prstGeom>
          <a:noFill/>
          <a:ln w="0">
            <a:noFill/>
          </a:ln>
        </p:spPr>
        <p:txBody>
          <a:bodyPr lIns="91440" rIns="91440" tIns="45720" bIns="45720" anchor="ctr">
            <a:noAutofit/>
          </a:bodyPr>
          <a:p>
            <a:pPr indent="0" defTabSz="914400">
              <a:lnSpc>
                <a:spcPct val="100000"/>
              </a:lnSpc>
              <a:buNone/>
              <a:tabLst>
                <a:tab algn="l" pos="0"/>
              </a:tabLst>
            </a:pPr>
            <a:r>
              <a:rPr b="0" lang="en-US" sz="4000" spc="-99" strike="noStrike" u="none">
                <a:solidFill>
                  <a:schemeClr val="dk2"/>
                </a:solidFill>
                <a:effectLst/>
                <a:uFillTx/>
                <a:latin typeface="Arial"/>
              </a:rPr>
              <a:t>Two-level Page Tables</a:t>
            </a:r>
            <a:endParaRPr b="0" lang="en-US" sz="4000" strike="noStrike" u="none">
              <a:solidFill>
                <a:srgbClr val="000000"/>
              </a:solidFill>
              <a:effectLst/>
              <a:uFillTx/>
              <a:latin typeface="Arial"/>
            </a:endParaRPr>
          </a:p>
        </p:txBody>
      </p:sp>
      <p:pic>
        <p:nvPicPr>
          <p:cNvPr id="350" name="Picture 6" descr=""/>
          <p:cNvPicPr/>
          <p:nvPr/>
        </p:nvPicPr>
        <p:blipFill>
          <a:blip r:embed="rId1"/>
          <a:srcRect l="15849" t="0" r="17969" b="0"/>
          <a:stretch/>
        </p:blipFill>
        <p:spPr>
          <a:xfrm>
            <a:off x="380880" y="1994760"/>
            <a:ext cx="1413000" cy="1413000"/>
          </a:xfrm>
          <a:prstGeom prst="rect">
            <a:avLst/>
          </a:prstGeom>
          <a:noFill/>
          <a:ln w="0">
            <a:noFill/>
          </a:ln>
        </p:spPr>
      </p:pic>
      <p:grpSp>
        <p:nvGrpSpPr>
          <p:cNvPr id="351" name="Group 10"/>
          <p:cNvGrpSpPr/>
          <p:nvPr/>
        </p:nvGrpSpPr>
        <p:grpSpPr>
          <a:xfrm>
            <a:off x="1793880" y="2275920"/>
            <a:ext cx="4873680" cy="454680"/>
            <a:chOff x="1793880" y="2275920"/>
            <a:chExt cx="4873680" cy="454680"/>
          </a:xfrm>
        </p:grpSpPr>
        <p:cxnSp>
          <p:nvCxnSpPr>
            <p:cNvPr id="352" name="Straight Arrow Connector 8"/>
            <p:cNvCxnSpPr>
              <a:stCxn id="350" idx="3"/>
              <a:endCxn id="353" idx="1"/>
            </p:cNvCxnSpPr>
            <p:nvPr/>
          </p:nvCxnSpPr>
          <p:spPr>
            <a:xfrm>
              <a:off x="1793880" y="2701080"/>
              <a:ext cx="4874040" cy="29880"/>
            </a:xfrm>
            <a:prstGeom prst="straightConnector1">
              <a:avLst/>
            </a:prstGeom>
            <a:ln w="0">
              <a:solidFill>
                <a:srgbClr val="521b92"/>
              </a:solidFill>
              <a:tailEnd len="med" type="triangle" w="med"/>
            </a:ln>
          </p:spPr>
        </p:cxnSp>
        <p:sp>
          <p:nvSpPr>
            <p:cNvPr id="354" name="TextBox 9"/>
            <p:cNvSpPr/>
            <p:nvPr/>
          </p:nvSpPr>
          <p:spPr>
            <a:xfrm>
              <a:off x="2475720" y="2275920"/>
              <a:ext cx="75168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Arial"/>
                </a:rPr>
                <a:t>vaddr</a:t>
              </a:r>
              <a:endParaRPr b="0" lang="en-US" sz="1800" strike="noStrike" u="none">
                <a:solidFill>
                  <a:srgbClr val="000000"/>
                </a:solidFill>
                <a:effectLst/>
                <a:uFillTx/>
                <a:latin typeface="Arial"/>
              </a:endParaRPr>
            </a:p>
          </p:txBody>
        </p:sp>
      </p:grpSp>
      <p:grpSp>
        <p:nvGrpSpPr>
          <p:cNvPr id="355" name="Group 24"/>
          <p:cNvGrpSpPr/>
          <p:nvPr/>
        </p:nvGrpSpPr>
        <p:grpSpPr>
          <a:xfrm>
            <a:off x="1087200" y="3407760"/>
            <a:ext cx="5754960" cy="2345760"/>
            <a:chOff x="1087200" y="3407760"/>
            <a:chExt cx="5754960" cy="2345760"/>
          </a:xfrm>
        </p:grpSpPr>
        <p:cxnSp>
          <p:nvCxnSpPr>
            <p:cNvPr id="356" name="Elbow Connector 20"/>
            <p:cNvCxnSpPr>
              <a:endCxn id="350" idx="2"/>
            </p:cNvCxnSpPr>
            <p:nvPr/>
          </p:nvCxnSpPr>
          <p:spPr>
            <a:xfrm flipV="1" rot="16200000">
              <a:off x="2792160" y="1702800"/>
              <a:ext cx="2345760" cy="5755320"/>
            </a:xfrm>
            <a:prstGeom prst="bentConnector3">
              <a:avLst>
                <a:gd name="adj1" fmla="val -15"/>
              </a:avLst>
            </a:prstGeom>
            <a:ln w="0">
              <a:solidFill>
                <a:srgbClr val="521b92"/>
              </a:solidFill>
              <a:tailEnd len="med" type="triangle" w="med"/>
            </a:ln>
          </p:spPr>
        </p:cxnSp>
        <p:sp>
          <p:nvSpPr>
            <p:cNvPr id="357" name="TextBox 21"/>
            <p:cNvSpPr/>
            <p:nvPr/>
          </p:nvSpPr>
          <p:spPr>
            <a:xfrm>
              <a:off x="3429000" y="5381640"/>
              <a:ext cx="66276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Arial"/>
                </a:rPr>
                <a:t>Data</a:t>
              </a:r>
              <a:endParaRPr b="0" lang="en-US" sz="1800" strike="noStrike" u="none">
                <a:solidFill>
                  <a:srgbClr val="000000"/>
                </a:solidFill>
                <a:effectLst/>
                <a:uFillTx/>
                <a:latin typeface="Arial"/>
              </a:endParaRPr>
            </a:p>
          </p:txBody>
        </p:sp>
      </p:grpSp>
      <p:cxnSp>
        <p:nvCxnSpPr>
          <p:cNvPr id="358" name="Straight Arrow Connector 17"/>
          <p:cNvCxnSpPr/>
          <p:nvPr/>
        </p:nvCxnSpPr>
        <p:spPr>
          <a:xfrm flipH="1">
            <a:off x="7725960" y="4800240"/>
            <a:ext cx="2880" cy="458640"/>
          </a:xfrm>
          <a:prstGeom prst="straightConnector1">
            <a:avLst/>
          </a:prstGeom>
          <a:ln w="0">
            <a:solidFill>
              <a:srgbClr val="521b92"/>
            </a:solidFill>
            <a:tailEnd len="med" type="triangle" w="med"/>
          </a:ln>
        </p:spPr>
      </p:cxnSp>
      <p:grpSp>
        <p:nvGrpSpPr>
          <p:cNvPr id="359" name="Group 25"/>
          <p:cNvGrpSpPr/>
          <p:nvPr/>
        </p:nvGrpSpPr>
        <p:grpSpPr>
          <a:xfrm>
            <a:off x="6667560" y="2514600"/>
            <a:ext cx="2016720" cy="432000"/>
            <a:chOff x="6667560" y="2514600"/>
            <a:chExt cx="2016720" cy="432000"/>
          </a:xfrm>
        </p:grpSpPr>
        <p:sp>
          <p:nvSpPr>
            <p:cNvPr id="353" name="Rectangle 2"/>
            <p:cNvSpPr/>
            <p:nvPr/>
          </p:nvSpPr>
          <p:spPr>
            <a:xfrm>
              <a:off x="6667560" y="2514600"/>
              <a:ext cx="2016720" cy="432000"/>
            </a:xfrm>
            <a:prstGeom prst="rect">
              <a:avLst/>
            </a:prstGeom>
            <a:gradFill rotWithShape="0">
              <a:gsLst>
                <a:gs pos="0">
                  <a:srgbClr val="baa8e6"/>
                </a:gs>
                <a:gs pos="45000">
                  <a:srgbClr val="c8b5f8"/>
                </a:gs>
                <a:gs pos="100000">
                  <a:srgbClr val="e0d6fb"/>
                </a:gs>
              </a:gsLst>
              <a:path path="circle">
                <a:fillToRect l="50000" t="50000" r="50000" b="50000"/>
              </a:path>
            </a:grad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360" name="Rectangle 4"/>
            <p:cNvSpPr/>
            <p:nvPr/>
          </p:nvSpPr>
          <p:spPr>
            <a:xfrm>
              <a:off x="6667560" y="2514600"/>
              <a:ext cx="725760" cy="3146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Arial"/>
                </a:rPr>
                <a:t>MMU</a:t>
              </a:r>
              <a:endParaRPr b="0" lang="en-US" sz="1800" strike="noStrike" u="none">
                <a:solidFill>
                  <a:srgbClr val="000000"/>
                </a:solidFill>
                <a:effectLst/>
                <a:uFillTx/>
                <a:latin typeface="Arial"/>
              </a:endParaRPr>
            </a:p>
          </p:txBody>
        </p:sp>
      </p:grpSp>
      <p:pic>
        <p:nvPicPr>
          <p:cNvPr id="361" name="Picture 38" descr=""/>
          <p:cNvPicPr/>
          <p:nvPr/>
        </p:nvPicPr>
        <p:blipFill>
          <a:blip r:embed="rId2"/>
          <a:stretch/>
        </p:blipFill>
        <p:spPr>
          <a:xfrm>
            <a:off x="6841800" y="5257800"/>
            <a:ext cx="1767960" cy="989640"/>
          </a:xfrm>
          <a:prstGeom prst="rect">
            <a:avLst/>
          </a:prstGeom>
          <a:noFill/>
          <a:ln w="0">
            <a:noFill/>
          </a:ln>
        </p:spPr>
      </p:pic>
      <p:cxnSp>
        <p:nvCxnSpPr>
          <p:cNvPr id="362" name="Elbow Connector 22"/>
          <p:cNvCxnSpPr>
            <a:stCxn id="363" idx="2"/>
          </p:cNvCxnSpPr>
          <p:nvPr/>
        </p:nvCxnSpPr>
        <p:spPr>
          <a:xfrm rot="5400000">
            <a:off x="1621800" y="2580840"/>
            <a:ext cx="1860120" cy="1943640"/>
          </a:xfrm>
          <a:prstGeom prst="bentConnector3">
            <a:avLst>
              <a:gd name="adj1" fmla="val 50019"/>
            </a:avLst>
          </a:prstGeom>
          <a:ln w="0">
            <a:solidFill>
              <a:srgbClr val="000000"/>
            </a:solidFill>
            <a:tailEnd len="med" type="triangle" w="med"/>
          </a:ln>
        </p:spPr>
      </p:cxnSp>
      <p:grpSp>
        <p:nvGrpSpPr>
          <p:cNvPr id="364" name="Group 39"/>
          <p:cNvGrpSpPr/>
          <p:nvPr/>
        </p:nvGrpSpPr>
        <p:grpSpPr>
          <a:xfrm>
            <a:off x="6922800" y="4462200"/>
            <a:ext cx="2039760" cy="337320"/>
            <a:chOff x="6922800" y="4462200"/>
            <a:chExt cx="2039760" cy="337320"/>
          </a:xfrm>
        </p:grpSpPr>
        <p:sp>
          <p:nvSpPr>
            <p:cNvPr id="365" name="Rectangle 40"/>
            <p:cNvSpPr/>
            <p:nvPr/>
          </p:nvSpPr>
          <p:spPr>
            <a:xfrm>
              <a:off x="6922800" y="4462200"/>
              <a:ext cx="1305720" cy="33732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600" strike="noStrike" u="none">
                  <a:solidFill>
                    <a:schemeClr val="dk1"/>
                  </a:solidFill>
                  <a:effectLst/>
                  <a:uFillTx/>
                  <a:latin typeface="Arial"/>
                </a:rPr>
                <a:t>Frame[idx2]</a:t>
              </a:r>
              <a:endParaRPr b="0" lang="en-US" sz="1600" strike="noStrike" u="none">
                <a:solidFill>
                  <a:srgbClr val="000000"/>
                </a:solidFill>
                <a:effectLst/>
                <a:uFillTx/>
                <a:latin typeface="Arial"/>
              </a:endParaRPr>
            </a:p>
          </p:txBody>
        </p:sp>
        <p:sp>
          <p:nvSpPr>
            <p:cNvPr id="366" name="Rectangle 41"/>
            <p:cNvSpPr/>
            <p:nvPr/>
          </p:nvSpPr>
          <p:spPr>
            <a:xfrm>
              <a:off x="8229600" y="4462200"/>
              <a:ext cx="732960" cy="33732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600" strike="noStrike" u="none">
                  <a:solidFill>
                    <a:schemeClr val="dk1"/>
                  </a:solidFill>
                  <a:effectLst/>
                  <a:uFillTx/>
                  <a:latin typeface="Arial"/>
                </a:rPr>
                <a:t>offset</a:t>
              </a:r>
              <a:endParaRPr b="0" lang="en-US" sz="1600" strike="noStrike" u="none">
                <a:solidFill>
                  <a:srgbClr val="000000"/>
                </a:solidFill>
                <a:effectLst/>
                <a:uFillTx/>
                <a:latin typeface="Arial"/>
              </a:endParaRPr>
            </a:p>
          </p:txBody>
        </p:sp>
      </p:grpSp>
      <p:sp>
        <p:nvSpPr>
          <p:cNvPr id="367" name="TextBox 42"/>
          <p:cNvSpPr/>
          <p:nvPr/>
        </p:nvSpPr>
        <p:spPr>
          <a:xfrm rot="16200000">
            <a:off x="1830960" y="5105520"/>
            <a:ext cx="534960" cy="52416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1" lang="en-US" sz="2800" strike="noStrike" u="none">
                <a:solidFill>
                  <a:schemeClr val="dk1"/>
                </a:solidFill>
                <a:effectLst/>
                <a:uFillTx/>
                <a:latin typeface="Arial"/>
              </a:rPr>
              <a:t>…</a:t>
            </a:r>
            <a:endParaRPr b="0" lang="en-US" sz="2800" strike="noStrike" u="none">
              <a:solidFill>
                <a:srgbClr val="000000"/>
              </a:solidFill>
              <a:effectLst/>
              <a:uFillTx/>
              <a:latin typeface="Arial"/>
            </a:endParaRPr>
          </a:p>
        </p:txBody>
      </p:sp>
      <p:graphicFrame>
        <p:nvGraphicFramePr>
          <p:cNvPr id="368" name="Table 43"/>
          <p:cNvGraphicFramePr/>
          <p:nvPr/>
        </p:nvGraphicFramePr>
        <p:xfrm>
          <a:off x="1580760" y="3795120"/>
          <a:ext cx="1169640" cy="1373400"/>
        </p:xfrm>
        <a:graphic>
          <a:graphicData uri="http://schemas.openxmlformats.org/drawingml/2006/table">
            <a:tbl>
              <a:tblPr/>
              <a:tblGrid>
                <a:gridCol w="335160"/>
                <a:gridCol w="834840"/>
              </a:tblGrid>
              <a:tr h="223560">
                <a:tc>
                  <a:txBody>
                    <a:bodyPr anchor="t">
                      <a:noAutofit/>
                    </a:bodyPr>
                    <a:p>
                      <a:pPr defTabSz="914400">
                        <a:lnSpc>
                          <a:spcPct val="100000"/>
                        </a:lnSpc>
                      </a:pPr>
                      <a:r>
                        <a:rPr b="1" lang="en-US" sz="1200" strike="noStrike" u="none">
                          <a:solidFill>
                            <a:schemeClr val="lt1"/>
                          </a:solidFill>
                          <a:effectLst/>
                          <a:uFillTx/>
                          <a:latin typeface="Arial"/>
                        </a:rPr>
                        <a:t>v</a:t>
                      </a:r>
                      <a:endParaRPr b="0" lang="en-US" sz="12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38160">
                      <a:solidFill>
                        <a:srgbClr val="ffffff"/>
                      </a:solidFill>
                      <a:prstDash val="solid"/>
                    </a:lnB>
                    <a:solidFill>
                      <a:schemeClr val="accent1"/>
                    </a:solidFill>
                  </a:tcPr>
                </a:tc>
                <a:tc>
                  <a:txBody>
                    <a:bodyPr anchor="t">
                      <a:noAutofit/>
                    </a:bodyPr>
                    <a:p>
                      <a:pPr defTabSz="914400">
                        <a:lnSpc>
                          <a:spcPct val="100000"/>
                        </a:lnSpc>
                      </a:pPr>
                      <a:r>
                        <a:rPr b="1" lang="en-US" sz="1200" strike="noStrike" u="none">
                          <a:solidFill>
                            <a:schemeClr val="lt1"/>
                          </a:solidFill>
                          <a:effectLst/>
                          <a:uFillTx/>
                          <a:latin typeface="Arial"/>
                        </a:rPr>
                        <a:t>PTFrame</a:t>
                      </a:r>
                      <a:endParaRPr b="0" lang="en-US" sz="12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38160">
                      <a:solidFill>
                        <a:srgbClr val="ffffff"/>
                      </a:solidFill>
                      <a:prstDash val="solid"/>
                    </a:lnB>
                    <a:solidFill>
                      <a:schemeClr val="accent1"/>
                    </a:solidFill>
                  </a:tcPr>
                </a:tc>
              </a:tr>
              <a:tr h="223560">
                <a:tc>
                  <a:txBody>
                    <a:bodyPr anchor="t">
                      <a:noAutofit/>
                    </a:bodyPr>
                    <a:p>
                      <a:pPr defTabSz="914400">
                        <a:lnSpc>
                          <a:spcPct val="100000"/>
                        </a:lnSpc>
                      </a:pPr>
                      <a:r>
                        <a:rPr b="0" lang="en-US" sz="1200" strike="noStrike" u="none">
                          <a:solidFill>
                            <a:schemeClr val="dk1"/>
                          </a:solidFill>
                          <a:effectLst/>
                          <a:uFillTx/>
                          <a:latin typeface="Arial"/>
                        </a:rPr>
                        <a:t>0</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NULL</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r>
              <a:tr h="223560">
                <a:tc>
                  <a:txBody>
                    <a:bodyPr anchor="t">
                      <a:noAutofit/>
                    </a:bodyPr>
                    <a:p>
                      <a:pPr defTabSz="914400">
                        <a:lnSpc>
                          <a:spcPct val="100000"/>
                        </a:lnSpc>
                      </a:pPr>
                      <a:r>
                        <a:rPr b="0" lang="en-US" sz="1200" strike="noStrike" u="none">
                          <a:solidFill>
                            <a:schemeClr val="dk1"/>
                          </a:solidFill>
                          <a:effectLst/>
                          <a:uFillTx/>
                          <a:latin typeface="Arial"/>
                        </a:rPr>
                        <a:t>1</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62</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r>
              <a:tr h="223560">
                <a:tc>
                  <a:txBody>
                    <a:bodyPr anchor="t">
                      <a:noAutofit/>
                    </a:bodyPr>
                    <a:p>
                      <a:pPr defTabSz="914400">
                        <a:lnSpc>
                          <a:spcPct val="100000"/>
                        </a:lnSpc>
                      </a:pPr>
                      <a:r>
                        <a:rPr b="0" lang="en-US" sz="1200" strike="noStrike" u="none">
                          <a:solidFill>
                            <a:schemeClr val="dk1"/>
                          </a:solidFill>
                          <a:effectLst/>
                          <a:uFillTx/>
                          <a:latin typeface="Arial"/>
                        </a:rPr>
                        <a:t>0</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17</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r>
              <a:tr h="223560">
                <a:tc>
                  <a:txBody>
                    <a:bodyPr anchor="t">
                      <a:noAutofit/>
                    </a:bodyPr>
                    <a:p>
                      <a:pPr defTabSz="914400">
                        <a:lnSpc>
                          <a:spcPct val="100000"/>
                        </a:lnSpc>
                      </a:pPr>
                      <a:r>
                        <a:rPr b="0" lang="en-US" sz="1200" strike="noStrike" u="none">
                          <a:solidFill>
                            <a:schemeClr val="dk1"/>
                          </a:solidFill>
                          <a:effectLst/>
                          <a:uFillTx/>
                          <a:latin typeface="Arial"/>
                        </a:rPr>
                        <a:t>1</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77</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r>
            </a:tbl>
          </a:graphicData>
        </a:graphic>
      </p:graphicFrame>
      <p:sp>
        <p:nvSpPr>
          <p:cNvPr id="369" name="TextBox 27"/>
          <p:cNvSpPr/>
          <p:nvPr/>
        </p:nvSpPr>
        <p:spPr>
          <a:xfrm>
            <a:off x="1523880" y="3483360"/>
            <a:ext cx="912600" cy="33948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600" strike="noStrike" u="none">
                <a:solidFill>
                  <a:schemeClr val="dk1"/>
                </a:solidFill>
                <a:effectLst/>
                <a:uFillTx/>
                <a:latin typeface="Arial"/>
              </a:rPr>
              <a:t>page dir</a:t>
            </a:r>
            <a:endParaRPr b="0" lang="en-US" sz="1600" strike="noStrike" u="none">
              <a:solidFill>
                <a:srgbClr val="000000"/>
              </a:solidFill>
              <a:effectLst/>
              <a:uFillTx/>
              <a:latin typeface="Arial"/>
            </a:endParaRPr>
          </a:p>
        </p:txBody>
      </p:sp>
      <p:grpSp>
        <p:nvGrpSpPr>
          <p:cNvPr id="370" name="Group 7"/>
          <p:cNvGrpSpPr/>
          <p:nvPr/>
        </p:nvGrpSpPr>
        <p:grpSpPr>
          <a:xfrm>
            <a:off x="3200400" y="2320200"/>
            <a:ext cx="2093040" cy="302400"/>
            <a:chOff x="3200400" y="2320200"/>
            <a:chExt cx="2093040" cy="302400"/>
          </a:xfrm>
        </p:grpSpPr>
        <p:grpSp>
          <p:nvGrpSpPr>
            <p:cNvPr id="371" name="Group 16"/>
            <p:cNvGrpSpPr/>
            <p:nvPr/>
          </p:nvGrpSpPr>
          <p:grpSpPr>
            <a:xfrm>
              <a:off x="3200400" y="2320200"/>
              <a:ext cx="2093040" cy="302400"/>
              <a:chOff x="3200400" y="2320200"/>
              <a:chExt cx="2093040" cy="302400"/>
            </a:xfrm>
          </p:grpSpPr>
          <p:sp>
            <p:nvSpPr>
              <p:cNvPr id="363" name="Rectangle 3"/>
              <p:cNvSpPr/>
              <p:nvPr/>
            </p:nvSpPr>
            <p:spPr>
              <a:xfrm>
                <a:off x="3200400" y="2320200"/>
                <a:ext cx="645840" cy="30240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idx1</a:t>
                </a:r>
                <a:endParaRPr b="0" lang="en-US" sz="1800" strike="noStrike" u="none">
                  <a:solidFill>
                    <a:srgbClr val="000000"/>
                  </a:solidFill>
                  <a:effectLst/>
                  <a:uFillTx/>
                  <a:latin typeface="Arial"/>
                </a:endParaRPr>
              </a:p>
            </p:txBody>
          </p:sp>
          <p:sp>
            <p:nvSpPr>
              <p:cNvPr id="372" name="Rectangle 37"/>
              <p:cNvSpPr/>
              <p:nvPr/>
            </p:nvSpPr>
            <p:spPr>
              <a:xfrm>
                <a:off x="4456800" y="2320200"/>
                <a:ext cx="836640" cy="30240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offset</a:t>
                </a:r>
                <a:endParaRPr b="0" lang="en-US" sz="1800" strike="noStrike" u="none">
                  <a:solidFill>
                    <a:srgbClr val="000000"/>
                  </a:solidFill>
                  <a:effectLst/>
                  <a:uFillTx/>
                  <a:latin typeface="Arial"/>
                </a:endParaRPr>
              </a:p>
            </p:txBody>
          </p:sp>
        </p:grpSp>
        <p:sp>
          <p:nvSpPr>
            <p:cNvPr id="373" name="Rectangle 48"/>
            <p:cNvSpPr/>
            <p:nvPr/>
          </p:nvSpPr>
          <p:spPr>
            <a:xfrm>
              <a:off x="3847320" y="2320200"/>
              <a:ext cx="645840" cy="30240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idx2</a:t>
              </a:r>
              <a:endParaRPr b="0" lang="en-US" sz="1800" strike="noStrike" u="none">
                <a:solidFill>
                  <a:srgbClr val="000000"/>
                </a:solidFill>
                <a:effectLst/>
                <a:uFillTx/>
                <a:latin typeface="Arial"/>
              </a:endParaRPr>
            </a:p>
          </p:txBody>
        </p:sp>
      </p:grpSp>
      <p:graphicFrame>
        <p:nvGraphicFramePr>
          <p:cNvPr id="374" name="Table 56"/>
          <p:cNvGraphicFramePr/>
          <p:nvPr/>
        </p:nvGraphicFramePr>
        <p:xfrm>
          <a:off x="5210640" y="3886200"/>
          <a:ext cx="1391040" cy="1373400"/>
        </p:xfrm>
        <a:graphic>
          <a:graphicData uri="http://schemas.openxmlformats.org/drawingml/2006/table">
            <a:tbl>
              <a:tblPr/>
              <a:tblGrid>
                <a:gridCol w="225720"/>
                <a:gridCol w="679680"/>
                <a:gridCol w="486000"/>
              </a:tblGrid>
              <a:tr h="219240">
                <a:tc>
                  <a:txBody>
                    <a:bodyPr anchor="t">
                      <a:noAutofit/>
                    </a:bodyPr>
                    <a:p>
                      <a:pPr defTabSz="914400">
                        <a:lnSpc>
                          <a:spcPct val="100000"/>
                        </a:lnSpc>
                      </a:pPr>
                      <a:r>
                        <a:rPr b="1" lang="en-US" sz="1200" strike="noStrike" u="none">
                          <a:solidFill>
                            <a:schemeClr val="lt1"/>
                          </a:solidFill>
                          <a:effectLst/>
                          <a:uFillTx/>
                          <a:latin typeface="Arial"/>
                        </a:rPr>
                        <a:t>v</a:t>
                      </a:r>
                      <a:endParaRPr b="0" lang="en-US" sz="12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38160">
                      <a:solidFill>
                        <a:srgbClr val="ffffff"/>
                      </a:solidFill>
                      <a:prstDash val="solid"/>
                    </a:lnB>
                    <a:solidFill>
                      <a:schemeClr val="accent2"/>
                    </a:solidFill>
                  </a:tcPr>
                </a:tc>
                <a:tc>
                  <a:txBody>
                    <a:bodyPr anchor="t">
                      <a:noAutofit/>
                    </a:bodyPr>
                    <a:p>
                      <a:pPr defTabSz="914400">
                        <a:lnSpc>
                          <a:spcPct val="100000"/>
                        </a:lnSpc>
                      </a:pPr>
                      <a:r>
                        <a:rPr b="1" lang="en-US" sz="1200" strike="noStrike" u="none">
                          <a:solidFill>
                            <a:schemeClr val="lt1"/>
                          </a:solidFill>
                          <a:effectLst/>
                          <a:uFillTx/>
                          <a:latin typeface="Arial"/>
                        </a:rPr>
                        <a:t>Frame</a:t>
                      </a:r>
                      <a:endParaRPr b="0" lang="en-US" sz="12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38160">
                      <a:solidFill>
                        <a:srgbClr val="ffffff"/>
                      </a:solidFill>
                      <a:prstDash val="solid"/>
                    </a:lnB>
                    <a:solidFill>
                      <a:schemeClr val="accent2"/>
                    </a:solidFill>
                  </a:tcPr>
                </a:tc>
                <a:tc>
                  <a:txBody>
                    <a:bodyPr anchor="t">
                      <a:noAutofit/>
                    </a:bodyPr>
                    <a:p>
                      <a:pPr defTabSz="914400">
                        <a:lnSpc>
                          <a:spcPct val="100000"/>
                        </a:lnSpc>
                      </a:pPr>
                      <a:r>
                        <a:rPr b="1" lang="en-US" sz="1200" strike="noStrike" u="none">
                          <a:solidFill>
                            <a:schemeClr val="lt1"/>
                          </a:solidFill>
                          <a:effectLst/>
                          <a:uFillTx/>
                          <a:latin typeface="Arial"/>
                        </a:rPr>
                        <a:t>Acc</a:t>
                      </a:r>
                      <a:endParaRPr b="0" lang="en-US" sz="12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38160">
                      <a:solidFill>
                        <a:srgbClr val="ffffff"/>
                      </a:solidFill>
                      <a:prstDash val="solid"/>
                    </a:lnB>
                    <a:solidFill>
                      <a:schemeClr val="accent2"/>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1</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47</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R,W</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0</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NULL</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R,W</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0</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13</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R,W</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1</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42</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R,X</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r>
            </a:tbl>
          </a:graphicData>
        </a:graphic>
      </p:graphicFrame>
      <p:sp>
        <p:nvSpPr>
          <p:cNvPr id="375" name="TextBox 57"/>
          <p:cNvSpPr/>
          <p:nvPr/>
        </p:nvSpPr>
        <p:spPr>
          <a:xfrm>
            <a:off x="5127120" y="3552480"/>
            <a:ext cx="1634040" cy="33948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600" strike="noStrike" u="none">
                <a:solidFill>
                  <a:schemeClr val="dk1"/>
                </a:solidFill>
                <a:effectLst/>
                <a:uFillTx/>
                <a:latin typeface="Arial"/>
              </a:rPr>
              <a:t>page table page</a:t>
            </a:r>
            <a:endParaRPr b="0" lang="en-US" sz="1600" strike="noStrike" u="none">
              <a:solidFill>
                <a:srgbClr val="000000"/>
              </a:solidFill>
              <a:effectLst/>
              <a:uFillTx/>
              <a:latin typeface="Arial"/>
            </a:endParaRPr>
          </a:p>
        </p:txBody>
      </p:sp>
      <p:sp>
        <p:nvSpPr>
          <p:cNvPr id="376" name="Rectangle 59"/>
          <p:cNvSpPr/>
          <p:nvPr/>
        </p:nvSpPr>
        <p:spPr>
          <a:xfrm>
            <a:off x="2826000" y="4310280"/>
            <a:ext cx="1287720" cy="33696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600" strike="noStrike" u="none">
                <a:solidFill>
                  <a:schemeClr val="dk1"/>
                </a:solidFill>
                <a:effectLst/>
                <a:uFillTx/>
                <a:latin typeface="Arial"/>
              </a:rPr>
              <a:t>Frame[idx1]</a:t>
            </a:r>
            <a:endParaRPr b="0" lang="en-US" sz="1600" strike="noStrike" u="none">
              <a:solidFill>
                <a:srgbClr val="000000"/>
              </a:solidFill>
              <a:effectLst/>
              <a:uFillTx/>
              <a:latin typeface="Arial"/>
            </a:endParaRPr>
          </a:p>
        </p:txBody>
      </p:sp>
      <p:cxnSp>
        <p:nvCxnSpPr>
          <p:cNvPr id="377" name="Elbow Connector 66"/>
          <p:cNvCxnSpPr>
            <a:stCxn id="373" idx="2"/>
          </p:cNvCxnSpPr>
          <p:nvPr/>
        </p:nvCxnSpPr>
        <p:spPr>
          <a:xfrm flipH="1" rot="16200000">
            <a:off x="3449160" y="3343320"/>
            <a:ext cx="2482920" cy="1041120"/>
          </a:xfrm>
          <a:prstGeom prst="bentConnector3">
            <a:avLst>
              <a:gd name="adj1" fmla="val 100159"/>
            </a:avLst>
          </a:prstGeom>
          <a:ln w="0">
            <a:solidFill>
              <a:srgbClr val="000000"/>
            </a:solidFill>
            <a:tailEnd len="med" type="triangle" w="med"/>
          </a:ln>
        </p:spPr>
      </p:cxnSp>
      <p:cxnSp>
        <p:nvCxnSpPr>
          <p:cNvPr id="378" name="Elbow Connector 69"/>
          <p:cNvCxnSpPr>
            <a:stCxn id="368" idx="3"/>
            <a:endCxn id="376" idx="1"/>
          </p:cNvCxnSpPr>
          <p:nvPr/>
        </p:nvCxnSpPr>
        <p:spPr>
          <a:xfrm flipV="1">
            <a:off x="2750400" y="4478760"/>
            <a:ext cx="75960" cy="3240"/>
          </a:xfrm>
          <a:prstGeom prst="bentConnector3">
            <a:avLst>
              <a:gd name="adj1" fmla="val 51428"/>
            </a:avLst>
          </a:prstGeom>
          <a:ln w="0">
            <a:solidFill>
              <a:srgbClr val="000000"/>
            </a:solidFill>
            <a:tailEnd len="med" type="triangle" w="med"/>
          </a:ln>
        </p:spPr>
      </p:cxnSp>
      <p:cxnSp>
        <p:nvCxnSpPr>
          <p:cNvPr id="379" name="Elbow Connector 73"/>
          <p:cNvCxnSpPr>
            <a:stCxn id="376" idx="3"/>
          </p:cNvCxnSpPr>
          <p:nvPr/>
        </p:nvCxnSpPr>
        <p:spPr>
          <a:xfrm flipV="1">
            <a:off x="4113720" y="4208760"/>
            <a:ext cx="1139400" cy="270360"/>
          </a:xfrm>
          <a:prstGeom prst="bentConnector3">
            <a:avLst>
              <a:gd name="adj1" fmla="val 50031"/>
            </a:avLst>
          </a:prstGeom>
          <a:ln w="0">
            <a:solidFill>
              <a:srgbClr val="000000"/>
            </a:solidFill>
            <a:tailEnd len="med" type="triangle" w="med"/>
          </a:ln>
        </p:spPr>
      </p:cxnSp>
      <p:cxnSp>
        <p:nvCxnSpPr>
          <p:cNvPr id="380" name="Elbow Connector 77"/>
          <p:cNvCxnSpPr>
            <a:endCxn id="365" idx="0"/>
          </p:cNvCxnSpPr>
          <p:nvPr/>
        </p:nvCxnSpPr>
        <p:spPr>
          <a:xfrm flipH="1" flipV="1" rot="5400000">
            <a:off x="6722640" y="4242600"/>
            <a:ext cx="633240" cy="1072800"/>
          </a:xfrm>
          <a:prstGeom prst="bentConnector3">
            <a:avLst>
              <a:gd name="adj1" fmla="val 100056"/>
            </a:avLst>
          </a:prstGeom>
          <a:ln w="0">
            <a:solidFill>
              <a:srgbClr val="000000"/>
            </a:solidFill>
            <a:tailEnd len="med" type="triangle" w="med"/>
          </a:ln>
        </p:spPr>
      </p:cxnSp>
      <p:cxnSp>
        <p:nvCxnSpPr>
          <p:cNvPr id="381" name="Elbow Connector 80"/>
          <p:cNvCxnSpPr>
            <a:stCxn id="372" idx="2"/>
            <a:endCxn id="366" idx="0"/>
          </p:cNvCxnSpPr>
          <p:nvPr/>
        </p:nvCxnSpPr>
        <p:spPr>
          <a:xfrm flipH="1" rot="16200000">
            <a:off x="5815800" y="1681920"/>
            <a:ext cx="1839960" cy="3721320"/>
          </a:xfrm>
          <a:prstGeom prst="bentConnector3">
            <a:avLst>
              <a:gd name="adj1" fmla="val 50039"/>
            </a:avLst>
          </a:prstGeom>
          <a:ln w="0">
            <a:solidFill>
              <a:srgbClr val="000000"/>
            </a:solidFill>
            <a:tailEnd len="med" type="triangle" w="med"/>
          </a:ln>
        </p:spPr>
      </p:cxnSp>
      <p:sp>
        <p:nvSpPr>
          <p:cNvPr id="382" name="TextBox 85"/>
          <p:cNvSpPr/>
          <p:nvPr/>
        </p:nvSpPr>
        <p:spPr>
          <a:xfrm rot="16200000">
            <a:off x="5552280" y="5177520"/>
            <a:ext cx="534960" cy="52416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1" lang="en-US" sz="2800" strike="noStrike" u="none">
                <a:solidFill>
                  <a:schemeClr val="dk1"/>
                </a:solidFill>
                <a:effectLst/>
                <a:uFillTx/>
                <a:latin typeface="Arial"/>
              </a:rPr>
              <a:t>…</a:t>
            </a:r>
            <a:endParaRPr b="0" lang="en-US" sz="2800" strike="noStrike" u="none">
              <a:solidFill>
                <a:srgbClr val="000000"/>
              </a:solidFill>
              <a:effectLst/>
              <a:uFillTx/>
              <a:latin typeface="Arial"/>
            </a:endParaRPr>
          </a:p>
        </p:txBody>
      </p:sp>
      <p:sp>
        <p:nvSpPr>
          <p:cNvPr id="383" name="TextBox 90"/>
          <p:cNvSpPr/>
          <p:nvPr/>
        </p:nvSpPr>
        <p:spPr>
          <a:xfrm>
            <a:off x="609480" y="5867280"/>
            <a:ext cx="6107400" cy="924480"/>
          </a:xfrm>
          <a:prstGeom prst="rect">
            <a:avLst/>
          </a:prstGeom>
          <a:noFill/>
          <a:ln w="0">
            <a:noFill/>
          </a:ln>
        </p:spPr>
        <p:style>
          <a:lnRef idx="0"/>
          <a:fillRef idx="0"/>
          <a:effectRef idx="0"/>
          <a:fontRef idx="minor"/>
        </p:style>
        <p:txBody>
          <a:bodyPr wrap="none" lIns="90000" rIns="90000" tIns="45000" bIns="45000" anchor="t">
            <a:spAutoFit/>
          </a:bodyPr>
          <a:p>
            <a:pPr marL="285840" indent="-285840" defTabSz="914400">
              <a:lnSpc>
                <a:spcPct val="100000"/>
              </a:lnSpc>
              <a:buClr>
                <a:srgbClr val="000000"/>
              </a:buClr>
              <a:buFont typeface="System Font Regular"/>
              <a:buChar char="+"/>
            </a:pPr>
            <a:r>
              <a:rPr b="0" lang="en-US" sz="1800" strike="noStrike" u="none">
                <a:solidFill>
                  <a:schemeClr val="dk1"/>
                </a:solidFill>
                <a:effectLst/>
                <a:uFillTx/>
                <a:latin typeface="Arial"/>
              </a:rPr>
              <a:t>only store in-use page table entries in physical memory </a:t>
            </a:r>
            <a:endParaRPr b="0" lang="en-US" sz="1800" strike="noStrike" u="none">
              <a:solidFill>
                <a:srgbClr val="000000"/>
              </a:solidFill>
              <a:effectLst/>
              <a:uFillTx/>
              <a:latin typeface="Arial"/>
            </a:endParaRPr>
          </a:p>
          <a:p>
            <a:pPr marL="285840" indent="-285840" defTabSz="914400">
              <a:lnSpc>
                <a:spcPct val="100000"/>
              </a:lnSpc>
              <a:buClr>
                <a:srgbClr val="000000"/>
              </a:buClr>
              <a:buFont typeface="System Font Regular"/>
              <a:buChar char="+"/>
            </a:pPr>
            <a:r>
              <a:rPr b="0" lang="en-US" sz="1800" strike="noStrike" u="none">
                <a:solidFill>
                  <a:schemeClr val="dk1"/>
                </a:solidFill>
                <a:effectLst/>
                <a:uFillTx/>
                <a:latin typeface="Arial"/>
              </a:rPr>
              <a:t>easier to allocate page table</a:t>
            </a:r>
            <a:endParaRPr b="0" lang="en-US" sz="1800" strike="noStrike" u="none">
              <a:solidFill>
                <a:srgbClr val="000000"/>
              </a:solidFill>
              <a:effectLst/>
              <a:uFillTx/>
              <a:latin typeface="Arial"/>
            </a:endParaRPr>
          </a:p>
          <a:p>
            <a:pPr marL="285840" indent="-285840" defTabSz="914400">
              <a:lnSpc>
                <a:spcPct val="100000"/>
              </a:lnSpc>
              <a:buClr>
                <a:srgbClr val="000000"/>
              </a:buClr>
              <a:buFont typeface="System Font Regular"/>
              <a:buChar char="-"/>
            </a:pPr>
            <a:r>
              <a:rPr b="0" lang="en-US" sz="1800" strike="noStrike" u="none">
                <a:solidFill>
                  <a:schemeClr val="dk1"/>
                </a:solidFill>
                <a:effectLst/>
                <a:uFillTx/>
                <a:latin typeface="Arial"/>
              </a:rPr>
              <a:t>more memory accesses</a:t>
            </a:r>
            <a:endParaRPr b="0" lang="en-US" sz="1800" strike="noStrike" u="none">
              <a:solidFill>
                <a:srgbClr val="000000"/>
              </a:solidFill>
              <a:effectLst/>
              <a:uFillTx/>
              <a:latin typeface="Arial"/>
            </a:endParaRPr>
          </a:p>
        </p:txBody>
      </p:sp>
    </p:spTree>
  </p:cSld>
  <mc:AlternateContent>
    <mc:Choice Requires="p14">
      <p:transition spd="slow" p14:dur="2000"/>
    </mc:Choice>
    <mc:Fallback>
      <p:transition spd="slow"/>
    </mc:Fallback>
  </mc:AlternateContent>
  <p:timing>
    <p:tnLst>
      <p:par>
        <p:cTn id="281" dur="indefinite" restart="never" nodeType="tmRoot">
          <p:childTnLst>
            <p:seq>
              <p:cTn id="282" dur="indefinite" nodeType="mainSeq">
                <p:childTnLst>
                  <p:par>
                    <p:cTn id="283" fill="hold">
                      <p:stCondLst>
                        <p:cond delay="indefinite"/>
                      </p:stCondLst>
                      <p:childTnLst>
                        <p:par>
                          <p:cTn id="284" fill="hold">
                            <p:stCondLst>
                              <p:cond delay="0"/>
                            </p:stCondLst>
                            <p:childTnLst>
                              <p:par>
                                <p:cTn id="285" nodeType="clickEffect" fill="hold" presetClass="entr" presetID="1">
                                  <p:stCondLst>
                                    <p:cond delay="0"/>
                                  </p:stCondLst>
                                  <p:childTnLst>
                                    <p:set>
                                      <p:cBhvr>
                                        <p:cTn id="286" dur="1" fill="hold">
                                          <p:stCondLst>
                                            <p:cond delay="0"/>
                                          </p:stCondLst>
                                        </p:cTn>
                                        <p:tgtEl>
                                          <p:spTgt spid="351"/>
                                        </p:tgtEl>
                                        <p:attrNameLst>
                                          <p:attrName>style.visibility</p:attrName>
                                        </p:attrNameLst>
                                      </p:cBhvr>
                                      <p:to>
                                        <p:strVal val="visible"/>
                                      </p:to>
                                    </p:set>
                                  </p:childTnLst>
                                </p:cTn>
                              </p:par>
                              <p:par>
                                <p:cTn id="287" nodeType="withEffect" fill="hold" presetClass="entr" presetID="1">
                                  <p:stCondLst>
                                    <p:cond delay="0"/>
                                  </p:stCondLst>
                                  <p:childTnLst>
                                    <p:set>
                                      <p:cBhvr>
                                        <p:cTn id="288" dur="1" fill="hold">
                                          <p:stCondLst>
                                            <p:cond delay="0"/>
                                          </p:stCondLst>
                                        </p:cTn>
                                        <p:tgtEl>
                                          <p:spTgt spid="359"/>
                                        </p:tgtEl>
                                        <p:attrNameLst>
                                          <p:attrName>style.visibility</p:attrName>
                                        </p:attrNameLst>
                                      </p:cBhvr>
                                      <p:to>
                                        <p:strVal val="visible"/>
                                      </p:to>
                                    </p:set>
                                  </p:childTnLst>
                                </p:cTn>
                              </p:par>
                            </p:childTnLst>
                          </p:cTn>
                        </p:par>
                      </p:childTnLst>
                    </p:cTn>
                  </p:par>
                  <p:par>
                    <p:cTn id="289" fill="hold">
                      <p:stCondLst>
                        <p:cond delay="indefinite"/>
                      </p:stCondLst>
                      <p:childTnLst>
                        <p:par>
                          <p:cTn id="290" fill="hold">
                            <p:stCondLst>
                              <p:cond delay="0"/>
                            </p:stCondLst>
                            <p:childTnLst>
                              <p:par>
                                <p:cTn id="291" nodeType="clickEffect" fill="hold" presetClass="entr" presetID="1">
                                  <p:stCondLst>
                                    <p:cond delay="0"/>
                                  </p:stCondLst>
                                  <p:childTnLst>
                                    <p:set>
                                      <p:cBhvr>
                                        <p:cTn id="292" dur="1" fill="hold">
                                          <p:stCondLst>
                                            <p:cond delay="0"/>
                                          </p:stCondLst>
                                        </p:cTn>
                                        <p:tgtEl>
                                          <p:spTgt spid="370"/>
                                        </p:tgtEl>
                                        <p:attrNameLst>
                                          <p:attrName>style.visibility</p:attrName>
                                        </p:attrNameLst>
                                      </p:cBhvr>
                                      <p:to>
                                        <p:strVal val="visible"/>
                                      </p:to>
                                    </p:set>
                                  </p:childTnLst>
                                </p:cTn>
                              </p:par>
                            </p:childTnLst>
                          </p:cTn>
                        </p:par>
                      </p:childTnLst>
                    </p:cTn>
                  </p:par>
                  <p:par>
                    <p:cTn id="293" fill="hold">
                      <p:stCondLst>
                        <p:cond delay="indefinite"/>
                      </p:stCondLst>
                      <p:childTnLst>
                        <p:par>
                          <p:cTn id="294" fill="hold">
                            <p:stCondLst>
                              <p:cond delay="0"/>
                            </p:stCondLst>
                            <p:childTnLst>
                              <p:par>
                                <p:cTn id="295" nodeType="clickEffect" fill="hold" presetClass="entr" presetID="1">
                                  <p:stCondLst>
                                    <p:cond delay="0"/>
                                  </p:stCondLst>
                                  <p:childTnLst>
                                    <p:set>
                                      <p:cBhvr>
                                        <p:cTn id="296" dur="1" fill="hold">
                                          <p:stCondLst>
                                            <p:cond delay="0"/>
                                          </p:stCondLst>
                                        </p:cTn>
                                        <p:tgtEl>
                                          <p:spTgt spid="369"/>
                                        </p:tgtEl>
                                        <p:attrNameLst>
                                          <p:attrName>style.visibility</p:attrName>
                                        </p:attrNameLst>
                                      </p:cBhvr>
                                      <p:to>
                                        <p:strVal val="visible"/>
                                      </p:to>
                                    </p:set>
                                  </p:childTnLst>
                                </p:cTn>
                              </p:par>
                              <p:par>
                                <p:cTn id="297" nodeType="withEffect" fill="hold" presetClass="entr" presetID="1">
                                  <p:stCondLst>
                                    <p:cond delay="0"/>
                                  </p:stCondLst>
                                  <p:childTnLst>
                                    <p:set>
                                      <p:cBhvr>
                                        <p:cTn id="298" dur="1" fill="hold">
                                          <p:stCondLst>
                                            <p:cond delay="0"/>
                                          </p:stCondLst>
                                        </p:cTn>
                                        <p:tgtEl>
                                          <p:spTgt spid="368"/>
                                        </p:tgtEl>
                                        <p:attrNameLst>
                                          <p:attrName>style.visibility</p:attrName>
                                        </p:attrNameLst>
                                      </p:cBhvr>
                                      <p:to>
                                        <p:strVal val="visible"/>
                                      </p:to>
                                    </p:set>
                                  </p:childTnLst>
                                </p:cTn>
                              </p:par>
                              <p:par>
                                <p:cTn id="299" nodeType="withEffect" fill="hold" presetClass="entr" presetID="1">
                                  <p:stCondLst>
                                    <p:cond delay="0"/>
                                  </p:stCondLst>
                                  <p:childTnLst>
                                    <p:set>
                                      <p:cBhvr>
                                        <p:cTn id="300" dur="1" fill="hold">
                                          <p:stCondLst>
                                            <p:cond delay="0"/>
                                          </p:stCondLst>
                                        </p:cTn>
                                        <p:tgtEl>
                                          <p:spTgt spid="367"/>
                                        </p:tgtEl>
                                        <p:attrNameLst>
                                          <p:attrName>style.visibility</p:attrName>
                                        </p:attrNameLst>
                                      </p:cBhvr>
                                      <p:to>
                                        <p:strVal val="visible"/>
                                      </p:to>
                                    </p:set>
                                  </p:childTnLst>
                                </p:cTn>
                              </p:par>
                              <p:par>
                                <p:cTn id="301" nodeType="withEffect" fill="hold" presetClass="entr" presetID="1">
                                  <p:stCondLst>
                                    <p:cond delay="0"/>
                                  </p:stCondLst>
                                  <p:childTnLst>
                                    <p:set>
                                      <p:cBhvr>
                                        <p:cTn id="302" dur="1" fill="hold">
                                          <p:stCondLst>
                                            <p:cond delay="0"/>
                                          </p:stCondLst>
                                        </p:cTn>
                                        <p:tgtEl>
                                          <p:spTgt spid="362"/>
                                        </p:tgtEl>
                                        <p:attrNameLst>
                                          <p:attrName>style.visibility</p:attrName>
                                        </p:attrNameLst>
                                      </p:cBhvr>
                                      <p:to>
                                        <p:strVal val="visible"/>
                                      </p:to>
                                    </p:set>
                                  </p:childTnLst>
                                </p:cTn>
                              </p:par>
                            </p:childTnLst>
                          </p:cTn>
                        </p:par>
                      </p:childTnLst>
                    </p:cTn>
                  </p:par>
                  <p:par>
                    <p:cTn id="303" fill="hold">
                      <p:stCondLst>
                        <p:cond delay="indefinite"/>
                      </p:stCondLst>
                      <p:childTnLst>
                        <p:par>
                          <p:cTn id="304" fill="hold">
                            <p:stCondLst>
                              <p:cond delay="0"/>
                            </p:stCondLst>
                            <p:childTnLst>
                              <p:par>
                                <p:cTn id="305" nodeType="clickEffect" fill="hold" presetClass="entr" presetID="1">
                                  <p:stCondLst>
                                    <p:cond delay="0"/>
                                  </p:stCondLst>
                                  <p:childTnLst>
                                    <p:set>
                                      <p:cBhvr>
                                        <p:cTn id="306" dur="1" fill="hold">
                                          <p:stCondLst>
                                            <p:cond delay="0"/>
                                          </p:stCondLst>
                                        </p:cTn>
                                        <p:tgtEl>
                                          <p:spTgt spid="375"/>
                                        </p:tgtEl>
                                        <p:attrNameLst>
                                          <p:attrName>style.visibility</p:attrName>
                                        </p:attrNameLst>
                                      </p:cBhvr>
                                      <p:to>
                                        <p:strVal val="visible"/>
                                      </p:to>
                                    </p:set>
                                  </p:childTnLst>
                                </p:cTn>
                              </p:par>
                              <p:par>
                                <p:cTn id="307" nodeType="withEffect" fill="hold" presetClass="entr" presetID="1">
                                  <p:stCondLst>
                                    <p:cond delay="0"/>
                                  </p:stCondLst>
                                  <p:childTnLst>
                                    <p:set>
                                      <p:cBhvr>
                                        <p:cTn id="308" dur="1" fill="hold">
                                          <p:stCondLst>
                                            <p:cond delay="0"/>
                                          </p:stCondLst>
                                        </p:cTn>
                                        <p:tgtEl>
                                          <p:spTgt spid="374"/>
                                        </p:tgtEl>
                                        <p:attrNameLst>
                                          <p:attrName>style.visibility</p:attrName>
                                        </p:attrNameLst>
                                      </p:cBhvr>
                                      <p:to>
                                        <p:strVal val="visible"/>
                                      </p:to>
                                    </p:set>
                                  </p:childTnLst>
                                </p:cTn>
                              </p:par>
                              <p:par>
                                <p:cTn id="309" nodeType="withEffect" fill="hold" presetClass="entr" presetID="1">
                                  <p:stCondLst>
                                    <p:cond delay="0"/>
                                  </p:stCondLst>
                                  <p:childTnLst>
                                    <p:set>
                                      <p:cBhvr>
                                        <p:cTn id="310" dur="1" fill="hold">
                                          <p:stCondLst>
                                            <p:cond delay="0"/>
                                          </p:stCondLst>
                                        </p:cTn>
                                        <p:tgtEl>
                                          <p:spTgt spid="376"/>
                                        </p:tgtEl>
                                        <p:attrNameLst>
                                          <p:attrName>style.visibility</p:attrName>
                                        </p:attrNameLst>
                                      </p:cBhvr>
                                      <p:to>
                                        <p:strVal val="visible"/>
                                      </p:to>
                                    </p:set>
                                  </p:childTnLst>
                                </p:cTn>
                              </p:par>
                              <p:par>
                                <p:cTn id="311" nodeType="withEffect" fill="hold" presetClass="entr" presetID="1">
                                  <p:stCondLst>
                                    <p:cond delay="0"/>
                                  </p:stCondLst>
                                  <p:childTnLst>
                                    <p:set>
                                      <p:cBhvr>
                                        <p:cTn id="312" dur="1" fill="hold">
                                          <p:stCondLst>
                                            <p:cond delay="0"/>
                                          </p:stCondLst>
                                        </p:cTn>
                                        <p:tgtEl>
                                          <p:spTgt spid="378"/>
                                        </p:tgtEl>
                                        <p:attrNameLst>
                                          <p:attrName>style.visibility</p:attrName>
                                        </p:attrNameLst>
                                      </p:cBhvr>
                                      <p:to>
                                        <p:strVal val="visible"/>
                                      </p:to>
                                    </p:set>
                                  </p:childTnLst>
                                </p:cTn>
                              </p:par>
                              <p:par>
                                <p:cTn id="313" nodeType="withEffect" fill="hold" presetClass="entr" presetID="1">
                                  <p:stCondLst>
                                    <p:cond delay="0"/>
                                  </p:stCondLst>
                                  <p:childTnLst>
                                    <p:set>
                                      <p:cBhvr>
                                        <p:cTn id="314" dur="1" fill="hold">
                                          <p:stCondLst>
                                            <p:cond delay="0"/>
                                          </p:stCondLst>
                                        </p:cTn>
                                        <p:tgtEl>
                                          <p:spTgt spid="379"/>
                                        </p:tgtEl>
                                        <p:attrNameLst>
                                          <p:attrName>style.visibility</p:attrName>
                                        </p:attrNameLst>
                                      </p:cBhvr>
                                      <p:to>
                                        <p:strVal val="visible"/>
                                      </p:to>
                                    </p:set>
                                  </p:childTnLst>
                                </p:cTn>
                              </p:par>
                              <p:par>
                                <p:cTn id="315" nodeType="withEffect" fill="hold" presetClass="entr" presetID="1">
                                  <p:stCondLst>
                                    <p:cond delay="0"/>
                                  </p:stCondLst>
                                  <p:childTnLst>
                                    <p:set>
                                      <p:cBhvr>
                                        <p:cTn id="316" dur="1" fill="hold">
                                          <p:stCondLst>
                                            <p:cond delay="0"/>
                                          </p:stCondLst>
                                        </p:cTn>
                                        <p:tgtEl>
                                          <p:spTgt spid="382"/>
                                        </p:tgtEl>
                                        <p:attrNameLst>
                                          <p:attrName>style.visibility</p:attrName>
                                        </p:attrNameLst>
                                      </p:cBhvr>
                                      <p:to>
                                        <p:strVal val="visible"/>
                                      </p:to>
                                    </p:set>
                                  </p:childTnLst>
                                </p:cTn>
                              </p:par>
                            </p:childTnLst>
                          </p:cTn>
                        </p:par>
                      </p:childTnLst>
                    </p:cTn>
                  </p:par>
                  <p:par>
                    <p:cTn id="317" fill="hold">
                      <p:stCondLst>
                        <p:cond delay="indefinite"/>
                      </p:stCondLst>
                      <p:childTnLst>
                        <p:par>
                          <p:cTn id="318" fill="hold">
                            <p:stCondLst>
                              <p:cond delay="0"/>
                            </p:stCondLst>
                            <p:childTnLst>
                              <p:par>
                                <p:cTn id="319" nodeType="clickEffect" fill="hold" presetClass="entr" presetID="1">
                                  <p:stCondLst>
                                    <p:cond delay="0"/>
                                  </p:stCondLst>
                                  <p:childTnLst>
                                    <p:set>
                                      <p:cBhvr>
                                        <p:cTn id="320" dur="1" fill="hold">
                                          <p:stCondLst>
                                            <p:cond delay="0"/>
                                          </p:stCondLst>
                                        </p:cTn>
                                        <p:tgtEl>
                                          <p:spTgt spid="377"/>
                                        </p:tgtEl>
                                        <p:attrNameLst>
                                          <p:attrName>style.visibility</p:attrName>
                                        </p:attrNameLst>
                                      </p:cBhvr>
                                      <p:to>
                                        <p:strVal val="visible"/>
                                      </p:to>
                                    </p:set>
                                  </p:childTnLst>
                                </p:cTn>
                              </p:par>
                            </p:childTnLst>
                          </p:cTn>
                        </p:par>
                      </p:childTnLst>
                    </p:cTn>
                  </p:par>
                  <p:par>
                    <p:cTn id="321" fill="hold">
                      <p:stCondLst>
                        <p:cond delay="indefinite"/>
                      </p:stCondLst>
                      <p:childTnLst>
                        <p:par>
                          <p:cTn id="322" fill="hold">
                            <p:stCondLst>
                              <p:cond delay="0"/>
                            </p:stCondLst>
                            <p:childTnLst>
                              <p:par>
                                <p:cTn id="323" nodeType="clickEffect" fill="hold" presetClass="entr" presetID="1">
                                  <p:stCondLst>
                                    <p:cond delay="0"/>
                                  </p:stCondLst>
                                  <p:childTnLst>
                                    <p:set>
                                      <p:cBhvr>
                                        <p:cTn id="324" dur="1" fill="hold">
                                          <p:stCondLst>
                                            <p:cond delay="0"/>
                                          </p:stCondLst>
                                        </p:cTn>
                                        <p:tgtEl>
                                          <p:spTgt spid="364"/>
                                        </p:tgtEl>
                                        <p:attrNameLst>
                                          <p:attrName>style.visibility</p:attrName>
                                        </p:attrNameLst>
                                      </p:cBhvr>
                                      <p:to>
                                        <p:strVal val="visible"/>
                                      </p:to>
                                    </p:set>
                                  </p:childTnLst>
                                </p:cTn>
                              </p:par>
                              <p:par>
                                <p:cTn id="325" nodeType="withEffect" fill="hold" presetClass="entr" presetID="1">
                                  <p:stCondLst>
                                    <p:cond delay="0"/>
                                  </p:stCondLst>
                                  <p:childTnLst>
                                    <p:set>
                                      <p:cBhvr>
                                        <p:cTn id="326" dur="1" fill="hold">
                                          <p:stCondLst>
                                            <p:cond delay="0"/>
                                          </p:stCondLst>
                                        </p:cTn>
                                        <p:tgtEl>
                                          <p:spTgt spid="380"/>
                                        </p:tgtEl>
                                        <p:attrNameLst>
                                          <p:attrName>style.visibility</p:attrName>
                                        </p:attrNameLst>
                                      </p:cBhvr>
                                      <p:to>
                                        <p:strVal val="visible"/>
                                      </p:to>
                                    </p:set>
                                  </p:childTnLst>
                                </p:cTn>
                              </p:par>
                              <p:par>
                                <p:cTn id="327" nodeType="withEffect" fill="hold" presetClass="entr" presetID="1">
                                  <p:stCondLst>
                                    <p:cond delay="0"/>
                                  </p:stCondLst>
                                  <p:childTnLst>
                                    <p:set>
                                      <p:cBhvr>
                                        <p:cTn id="328" dur="1" fill="hold">
                                          <p:stCondLst>
                                            <p:cond delay="0"/>
                                          </p:stCondLst>
                                        </p:cTn>
                                        <p:tgtEl>
                                          <p:spTgt spid="381"/>
                                        </p:tgtEl>
                                        <p:attrNameLst>
                                          <p:attrName>style.visibility</p:attrName>
                                        </p:attrNameLst>
                                      </p:cBhvr>
                                      <p:to>
                                        <p:strVal val="visible"/>
                                      </p:to>
                                    </p:set>
                                  </p:childTnLst>
                                </p:cTn>
                              </p:par>
                              <p:par>
                                <p:cTn id="329" nodeType="withEffect" fill="hold" presetClass="entr" presetID="1">
                                  <p:stCondLst>
                                    <p:cond delay="0"/>
                                  </p:stCondLst>
                                  <p:childTnLst>
                                    <p:set>
                                      <p:cBhvr>
                                        <p:cTn id="330" dur="1" fill="hold">
                                          <p:stCondLst>
                                            <p:cond delay="0"/>
                                          </p:stCondLst>
                                        </p:cTn>
                                        <p:tgtEl>
                                          <p:spTgt spid="358"/>
                                        </p:tgtEl>
                                        <p:attrNameLst>
                                          <p:attrName>style.visibility</p:attrName>
                                        </p:attrNameLst>
                                      </p:cBhvr>
                                      <p:to>
                                        <p:strVal val="visible"/>
                                      </p:to>
                                    </p:set>
                                  </p:childTnLst>
                                </p:cTn>
                              </p:par>
                            </p:childTnLst>
                          </p:cTn>
                        </p:par>
                      </p:childTnLst>
                    </p:cTn>
                  </p:par>
                  <p:par>
                    <p:cTn id="331" fill="hold">
                      <p:stCondLst>
                        <p:cond delay="indefinite"/>
                      </p:stCondLst>
                      <p:childTnLst>
                        <p:par>
                          <p:cTn id="332" fill="hold">
                            <p:stCondLst>
                              <p:cond delay="0"/>
                            </p:stCondLst>
                            <p:childTnLst>
                              <p:par>
                                <p:cTn id="333" nodeType="clickEffect" fill="hold" presetClass="entr" presetID="1">
                                  <p:stCondLst>
                                    <p:cond delay="0"/>
                                  </p:stCondLst>
                                  <p:childTnLst>
                                    <p:set>
                                      <p:cBhvr>
                                        <p:cTn id="334" dur="1" fill="hold">
                                          <p:stCondLst>
                                            <p:cond delay="0"/>
                                          </p:stCondLst>
                                        </p:cTn>
                                        <p:tgtEl>
                                          <p:spTgt spid="355"/>
                                        </p:tgtEl>
                                        <p:attrNameLst>
                                          <p:attrName>style.visibility</p:attrName>
                                        </p:attrNameLst>
                                      </p:cBhvr>
                                      <p:to>
                                        <p:strVal val="visible"/>
                                      </p:to>
                                    </p:set>
                                  </p:childTnLst>
                                </p:cTn>
                              </p:par>
                            </p:childTnLst>
                          </p:cTn>
                        </p:par>
                      </p:childTnLst>
                    </p:cTn>
                  </p:par>
                  <p:par>
                    <p:cTn id="335" fill="hold">
                      <p:stCondLst>
                        <p:cond delay="indefinite"/>
                      </p:stCondLst>
                      <p:childTnLst>
                        <p:par>
                          <p:cTn id="336" fill="hold">
                            <p:stCondLst>
                              <p:cond delay="0"/>
                            </p:stCondLst>
                            <p:childTnLst>
                              <p:par>
                                <p:cTn id="337" nodeType="clickEffect" fill="hold" presetClass="entr" presetID="1">
                                  <p:stCondLst>
                                    <p:cond delay="0"/>
                                  </p:stCondLst>
                                  <p:childTnLst>
                                    <p:set>
                                      <p:cBhvr>
                                        <p:cTn id="338" dur="1" fill="hold">
                                          <p:stCondLst>
                                            <p:cond delay="0"/>
                                          </p:stCondLst>
                                        </p:cTn>
                                        <p:tgtEl>
                                          <p:spTgt spid="383">
                                            <p:txEl>
                                              <p:pRg st="0" end="0"/>
                                            </p:txEl>
                                          </p:spTgt>
                                        </p:tgtEl>
                                        <p:attrNameLst>
                                          <p:attrName>style.visibility</p:attrName>
                                        </p:attrNameLst>
                                      </p:cBhvr>
                                      <p:to>
                                        <p:strVal val="visible"/>
                                      </p:to>
                                    </p:set>
                                  </p:childTnLst>
                                </p:cTn>
                              </p:par>
                              <p:par>
                                <p:cTn id="339" nodeType="withEffect" fill="hold" presetClass="entr" presetID="1">
                                  <p:stCondLst>
                                    <p:cond delay="0"/>
                                  </p:stCondLst>
                                  <p:childTnLst>
                                    <p:set>
                                      <p:cBhvr>
                                        <p:cTn id="340" dur="1" fill="hold">
                                          <p:stCondLst>
                                            <p:cond delay="0"/>
                                          </p:stCondLst>
                                        </p:cTn>
                                        <p:tgtEl>
                                          <p:spTgt spid="383">
                                            <p:txEl>
                                              <p:pRg st="1" end="1"/>
                                            </p:txEl>
                                          </p:spTgt>
                                        </p:tgtEl>
                                        <p:attrNameLst>
                                          <p:attrName>style.visibility</p:attrName>
                                        </p:attrNameLst>
                                      </p:cBhvr>
                                      <p:to>
                                        <p:strVal val="visible"/>
                                      </p:to>
                                    </p:set>
                                  </p:childTnLst>
                                </p:cTn>
                              </p:par>
                            </p:childTnLst>
                          </p:cTn>
                        </p:par>
                      </p:childTnLst>
                    </p:cTn>
                  </p:par>
                  <p:par>
                    <p:cTn id="341" fill="hold">
                      <p:stCondLst>
                        <p:cond delay="indefinite"/>
                      </p:stCondLst>
                      <p:childTnLst>
                        <p:par>
                          <p:cTn id="342" fill="hold">
                            <p:stCondLst>
                              <p:cond delay="0"/>
                            </p:stCondLst>
                            <p:childTnLst>
                              <p:par>
                                <p:cTn id="343" nodeType="clickEffect" fill="hold" presetClass="entr" presetID="1">
                                  <p:stCondLst>
                                    <p:cond delay="0"/>
                                  </p:stCondLst>
                                  <p:childTnLst>
                                    <p:set>
                                      <p:cBhvr>
                                        <p:cTn id="344" dur="1" fill="hold">
                                          <p:stCondLst>
                                            <p:cond delay="0"/>
                                          </p:stCondLst>
                                        </p:cTn>
                                        <p:tgtEl>
                                          <p:spTgt spid="383">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4" name="PlaceHolder 1"/>
          <p:cNvSpPr>
            <a:spLocks noGrp="1"/>
          </p:cNvSpPr>
          <p:nvPr>
            <p:ph type="title"/>
          </p:nvPr>
        </p:nvSpPr>
        <p:spPr>
          <a:xfrm>
            <a:off x="457200" y="533520"/>
            <a:ext cx="8228520" cy="989640"/>
          </a:xfrm>
          <a:prstGeom prst="rect">
            <a:avLst/>
          </a:prstGeom>
          <a:noFill/>
          <a:ln w="0">
            <a:noFill/>
          </a:ln>
        </p:spPr>
        <p:txBody>
          <a:bodyPr lIns="91440" rIns="91440" tIns="45720" bIns="45720" anchor="ctr">
            <a:noAutofit/>
          </a:bodyPr>
          <a:p>
            <a:pPr indent="0" defTabSz="914400">
              <a:lnSpc>
                <a:spcPct val="100000"/>
              </a:lnSpc>
              <a:buNone/>
              <a:tabLst>
                <a:tab algn="l" pos="0"/>
              </a:tabLst>
            </a:pPr>
            <a:r>
              <a:rPr b="0" lang="en-US" sz="4000" spc="-99" strike="noStrike" u="none">
                <a:solidFill>
                  <a:schemeClr val="dk2"/>
                </a:solidFill>
                <a:effectLst/>
                <a:uFillTx/>
                <a:latin typeface="Arial"/>
              </a:rPr>
              <a:t>Example: Two-level Page Tables</a:t>
            </a:r>
            <a:endParaRPr b="0" lang="en-US" sz="4000" strike="noStrike" u="none">
              <a:solidFill>
                <a:srgbClr val="000000"/>
              </a:solidFill>
              <a:effectLst/>
              <a:uFillTx/>
              <a:latin typeface="Arial"/>
            </a:endParaRPr>
          </a:p>
        </p:txBody>
      </p:sp>
      <p:sp>
        <p:nvSpPr>
          <p:cNvPr id="385" name="PlaceHolder 2"/>
          <p:cNvSpPr>
            <a:spLocks noGrp="1"/>
          </p:cNvSpPr>
          <p:nvPr>
            <p:ph/>
          </p:nvPr>
        </p:nvSpPr>
        <p:spPr>
          <a:xfrm>
            <a:off x="457200" y="1600200"/>
            <a:ext cx="8228520" cy="4875840"/>
          </a:xfrm>
          <a:prstGeom prst="rect">
            <a:avLst/>
          </a:prstGeom>
          <a:noFill/>
          <a:ln w="0">
            <a:noFill/>
          </a:ln>
        </p:spPr>
        <p:txBody>
          <a:bodyPr lIns="91440" rIns="91440" tIns="45720" bIns="45720" anchor="t">
            <a:noAutofit/>
          </a:bodyPr>
          <a:p>
            <a:pPr indent="0" defTabSz="914400">
              <a:lnSpc>
                <a:spcPct val="100000"/>
              </a:lnSpc>
              <a:spcBef>
                <a:spcPts val="479"/>
              </a:spcBef>
              <a:buNone/>
              <a:tabLst>
                <a:tab algn="l" pos="0"/>
              </a:tabLst>
            </a:pPr>
            <a:r>
              <a:rPr b="0" lang="en-US" sz="2400" strike="noStrike" u="none">
                <a:solidFill>
                  <a:schemeClr val="dk1"/>
                </a:solidFill>
                <a:effectLst/>
                <a:uFillTx/>
                <a:latin typeface="Arial"/>
              </a:rPr>
              <a:t>Assume you are working on an architecture with a 32-bit virtual address space in which each page is 64 KB and a page table entry is 16 bytes. </a:t>
            </a:r>
            <a:endParaRPr b="0" lang="en-US" sz="2400" strike="noStrike" u="none">
              <a:solidFill>
                <a:srgbClr val="000000"/>
              </a:solidFill>
              <a:effectLst/>
              <a:uFillTx/>
              <a:latin typeface="Arial"/>
            </a:endParaRPr>
          </a:p>
          <a:p>
            <a:pPr indent="0" defTabSz="914400">
              <a:lnSpc>
                <a:spcPct val="100000"/>
              </a:lnSpc>
              <a:spcBef>
                <a:spcPts val="479"/>
              </a:spcBef>
              <a:buNone/>
              <a:tabLst>
                <a:tab algn="l" pos="0"/>
              </a:tabLst>
            </a:pPr>
            <a:endParaRPr b="0" lang="en-US" sz="2400" strike="noStrike" u="none">
              <a:solidFill>
                <a:srgbClr val="000000"/>
              </a:solidFill>
              <a:effectLst/>
              <a:uFillTx/>
              <a:latin typeface="Arial"/>
            </a:endParaRPr>
          </a:p>
          <a:p>
            <a:pPr marL="182880" indent="-182880" defTabSz="914400">
              <a:lnSpc>
                <a:spcPct val="100000"/>
              </a:lnSpc>
              <a:spcBef>
                <a:spcPts val="479"/>
              </a:spcBef>
              <a:buClr>
                <a:srgbClr val="521b92"/>
              </a:buClr>
              <a:buSzPct val="85000"/>
              <a:buFont typeface="Arial"/>
              <a:buChar char="•"/>
              <a:tabLst>
                <a:tab algn="l" pos="0"/>
              </a:tabLst>
            </a:pPr>
            <a:r>
              <a:rPr b="0" lang="en-US" sz="2400" strike="noStrike" u="none">
                <a:solidFill>
                  <a:schemeClr val="dk1"/>
                </a:solidFill>
                <a:effectLst/>
                <a:uFillTx/>
                <a:latin typeface="Arial"/>
              </a:rPr>
              <a:t>How many bits will be in the offset?</a:t>
            </a:r>
            <a:endParaRPr b="0" lang="en-US" sz="2400" strike="noStrike" u="none">
              <a:solidFill>
                <a:srgbClr val="000000"/>
              </a:solidFill>
              <a:effectLst/>
              <a:uFillTx/>
              <a:latin typeface="Arial"/>
            </a:endParaRPr>
          </a:p>
          <a:p>
            <a:pPr marL="182880" indent="-182880" defTabSz="914400">
              <a:lnSpc>
                <a:spcPct val="100000"/>
              </a:lnSpc>
              <a:spcBef>
                <a:spcPts val="479"/>
              </a:spcBef>
              <a:buClr>
                <a:srgbClr val="521b92"/>
              </a:buClr>
              <a:buSzPct val="85000"/>
              <a:buFont typeface="Arial"/>
              <a:buChar char="•"/>
              <a:tabLst>
                <a:tab algn="l" pos="0"/>
              </a:tabLst>
            </a:pPr>
            <a:r>
              <a:rPr b="0" lang="en-US" sz="2400" strike="noStrike" u="none">
                <a:solidFill>
                  <a:schemeClr val="dk1"/>
                </a:solidFill>
                <a:effectLst/>
                <a:uFillTx/>
                <a:latin typeface="Arial"/>
              </a:rPr>
              <a:t>How many bits will be in idx2?</a:t>
            </a:r>
            <a:endParaRPr b="0" lang="en-US" sz="2400" strike="noStrike" u="none">
              <a:solidFill>
                <a:srgbClr val="000000"/>
              </a:solidFill>
              <a:effectLst/>
              <a:uFillTx/>
              <a:latin typeface="Arial"/>
            </a:endParaRPr>
          </a:p>
          <a:p>
            <a:pPr lvl="1" marL="864000" indent="-324000" defTabSz="914400">
              <a:lnSpc>
                <a:spcPct val="100000"/>
              </a:lnSpc>
              <a:spcBef>
                <a:spcPts val="1134"/>
              </a:spcBef>
              <a:buClr>
                <a:srgbClr val="000000"/>
              </a:buClr>
              <a:buSzPct val="75000"/>
              <a:buFont typeface="Symbol" charset="2"/>
              <a:buChar char=""/>
              <a:tabLst>
                <a:tab algn="l" pos="0"/>
              </a:tabLst>
            </a:pPr>
            <a:r>
              <a:rPr b="0" lang="en-US" sz="2400" strike="noStrike" u="none">
                <a:solidFill>
                  <a:schemeClr val="dk1"/>
                </a:solidFill>
                <a:effectLst/>
                <a:uFillTx/>
                <a:latin typeface="Arial"/>
              </a:rPr>
              <a:t>64KB per frame / 16 bytes per entry = 4096 entries</a:t>
            </a:r>
            <a:endParaRPr b="0" lang="en-US" sz="2400" strike="noStrike" u="none">
              <a:solidFill>
                <a:srgbClr val="000000"/>
              </a:solidFill>
              <a:effectLst/>
              <a:uFillTx/>
              <a:latin typeface="Arial"/>
            </a:endParaRPr>
          </a:p>
          <a:p>
            <a:pPr marL="182880" indent="-182880" defTabSz="914400">
              <a:lnSpc>
                <a:spcPct val="100000"/>
              </a:lnSpc>
              <a:spcBef>
                <a:spcPts val="479"/>
              </a:spcBef>
              <a:buClr>
                <a:srgbClr val="521b92"/>
              </a:buClr>
              <a:buSzPct val="85000"/>
              <a:buFont typeface="Arial"/>
              <a:buChar char="•"/>
              <a:tabLst>
                <a:tab algn="l" pos="0"/>
              </a:tabLst>
            </a:pPr>
            <a:r>
              <a:rPr b="0" lang="en-US" sz="2400" strike="noStrike" u="none">
                <a:solidFill>
                  <a:schemeClr val="dk1"/>
                </a:solidFill>
                <a:effectLst/>
                <a:uFillTx/>
                <a:latin typeface="Arial"/>
              </a:rPr>
              <a:t>How many bits will be in idx1?</a:t>
            </a:r>
            <a:endParaRPr b="0" lang="en-US" sz="2400" strike="noStrike" u="none">
              <a:solidFill>
                <a:srgbClr val="000000"/>
              </a:solidFill>
              <a:effectLst/>
              <a:uFillTx/>
              <a:latin typeface="Arial"/>
            </a:endParaRPr>
          </a:p>
          <a:p>
            <a:pPr indent="0" defTabSz="914400">
              <a:lnSpc>
                <a:spcPct val="100000"/>
              </a:lnSpc>
              <a:spcBef>
                <a:spcPts val="479"/>
              </a:spcBef>
              <a:buNone/>
              <a:tabLst>
                <a:tab algn="l" pos="0"/>
              </a:tabLst>
            </a:pPr>
            <a:endParaRPr b="0" lang="en-US" sz="2400" strike="noStrike" u="none">
              <a:solidFill>
                <a:srgbClr val="000000"/>
              </a:solidFill>
              <a:effectLst/>
              <a:uFillTx/>
              <a:latin typeface="Arial"/>
            </a:endParaRPr>
          </a:p>
        </p:txBody>
      </p:sp>
      <p:grpSp>
        <p:nvGrpSpPr>
          <p:cNvPr id="386" name="Group 10"/>
          <p:cNvGrpSpPr/>
          <p:nvPr/>
        </p:nvGrpSpPr>
        <p:grpSpPr>
          <a:xfrm>
            <a:off x="2286000" y="5105880"/>
            <a:ext cx="3885120" cy="302400"/>
            <a:chOff x="2286000" y="5105880"/>
            <a:chExt cx="3885120" cy="302400"/>
          </a:xfrm>
        </p:grpSpPr>
        <p:grpSp>
          <p:nvGrpSpPr>
            <p:cNvPr id="387" name="Group 11"/>
            <p:cNvGrpSpPr/>
            <p:nvPr/>
          </p:nvGrpSpPr>
          <p:grpSpPr>
            <a:xfrm>
              <a:off x="2286000" y="5105880"/>
              <a:ext cx="3885120" cy="302400"/>
              <a:chOff x="2286000" y="5105880"/>
              <a:chExt cx="3885120" cy="302400"/>
            </a:xfrm>
          </p:grpSpPr>
          <p:sp>
            <p:nvSpPr>
              <p:cNvPr id="388" name="Rectangle 13"/>
              <p:cNvSpPr/>
              <p:nvPr/>
            </p:nvSpPr>
            <p:spPr>
              <a:xfrm>
                <a:off x="2286000" y="5105880"/>
                <a:ext cx="1103040" cy="30240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4 bit idx1</a:t>
                </a:r>
                <a:endParaRPr b="0" lang="en-US" sz="1800" strike="noStrike" u="none">
                  <a:solidFill>
                    <a:srgbClr val="000000"/>
                  </a:solidFill>
                  <a:effectLst/>
                  <a:uFillTx/>
                  <a:latin typeface="Arial"/>
                </a:endParaRPr>
              </a:p>
            </p:txBody>
          </p:sp>
          <p:sp>
            <p:nvSpPr>
              <p:cNvPr id="389" name="Rectangle 14"/>
              <p:cNvSpPr/>
              <p:nvPr/>
            </p:nvSpPr>
            <p:spPr>
              <a:xfrm>
                <a:off x="4724280" y="5105880"/>
                <a:ext cx="1446840" cy="30240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16 bit offset</a:t>
                </a:r>
                <a:endParaRPr b="0" lang="en-US" sz="1800" strike="noStrike" u="none">
                  <a:solidFill>
                    <a:srgbClr val="000000"/>
                  </a:solidFill>
                  <a:effectLst/>
                  <a:uFillTx/>
                  <a:latin typeface="Arial"/>
                </a:endParaRPr>
              </a:p>
            </p:txBody>
          </p:sp>
        </p:grpSp>
        <p:sp>
          <p:nvSpPr>
            <p:cNvPr id="390" name="Rectangle 12"/>
            <p:cNvSpPr/>
            <p:nvPr/>
          </p:nvSpPr>
          <p:spPr>
            <a:xfrm>
              <a:off x="3390120" y="5105880"/>
              <a:ext cx="1333440" cy="30240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12 bit  idx2</a:t>
              </a:r>
              <a:endParaRPr b="0" lang="en-US" sz="1800" strike="noStrike" u="none">
                <a:solidFill>
                  <a:srgbClr val="000000"/>
                </a:solidFill>
                <a:effectLst/>
                <a:uFillTx/>
                <a:latin typeface="Arial"/>
              </a:endParaRPr>
            </a:p>
          </p:txBody>
        </p:sp>
      </p:grpSp>
      <p:sp>
        <p:nvSpPr>
          <p:cNvPr id="391" name="TextBox 15"/>
          <p:cNvSpPr/>
          <p:nvPr/>
        </p:nvSpPr>
        <p:spPr>
          <a:xfrm>
            <a:off x="5638680" y="2743200"/>
            <a:ext cx="2762640" cy="469080"/>
          </a:xfrm>
          <a:prstGeom prst="rect">
            <a:avLst/>
          </a:prstGeom>
          <a:blipFill rotWithShape="0">
            <a:blip r:embed="rId1"/>
            <a:srcRect/>
            <a:stretch/>
          </a:blipFill>
          <a:ln w="0">
            <a:noFill/>
          </a:ln>
        </p:spPr>
        <p:style>
          <a:lnRef idx="0"/>
          <a:fillRef idx="0"/>
          <a:effectRef idx="0"/>
          <a:fontRef idx="minor"/>
        </p:style>
        <p:txBody>
          <a:bodyPr lIns="90000" rIns="90000" tIns="45000" bIns="45000" anchor="t">
            <a:noAutofit/>
          </a:bodyPr>
          <a:p>
            <a:pPr defTabSz="914400">
              <a:lnSpc>
                <a:spcPct val="100000"/>
              </a:lnSpc>
            </a:pPr>
            <a:r>
              <a:rPr b="0" lang="en-US" sz="1800" strike="noStrike" u="none">
                <a:solidFill>
                  <a:srgbClr val="ffffff">
                    <a:alpha val="1000"/>
                  </a:srgbClr>
                </a:solidFill>
                <a:effectLst/>
                <a:uFillTx/>
                <a:latin typeface="Arial"/>
              </a:rPr>
              <a:t> </a:t>
            </a:r>
            <a:endParaRPr b="0" lang="en-US" sz="1800" strike="noStrike" u="none">
              <a:solidFill>
                <a:srgbClr val="000000"/>
              </a:solidFill>
              <a:effectLst/>
              <a:uFillTx/>
              <a:latin typeface="Arial"/>
            </a:endParaRPr>
          </a:p>
        </p:txBody>
      </p:sp>
      <p:sp>
        <p:nvSpPr>
          <p:cNvPr id="392" name="TextBox 16"/>
          <p:cNvSpPr/>
          <p:nvPr/>
        </p:nvSpPr>
        <p:spPr>
          <a:xfrm>
            <a:off x="5638680" y="3576960"/>
            <a:ext cx="1145520" cy="46260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1" lang="en-US" sz="2400" strike="noStrike" u="none">
                <a:solidFill>
                  <a:schemeClr val="accent1"/>
                </a:solidFill>
                <a:effectLst/>
                <a:uFillTx/>
                <a:latin typeface="Arial"/>
              </a:rPr>
              <a:t>12 bits</a:t>
            </a:r>
            <a:endParaRPr b="0" lang="en-US" sz="2400" strike="noStrike" u="none">
              <a:solidFill>
                <a:srgbClr val="000000"/>
              </a:solidFill>
              <a:effectLst/>
              <a:uFillTx/>
              <a:latin typeface="Arial"/>
            </a:endParaRPr>
          </a:p>
        </p:txBody>
      </p:sp>
      <p:sp>
        <p:nvSpPr>
          <p:cNvPr id="393" name="TextBox 2"/>
          <p:cNvSpPr/>
          <p:nvPr/>
        </p:nvSpPr>
        <p:spPr>
          <a:xfrm>
            <a:off x="5638680" y="3117960"/>
            <a:ext cx="1145520" cy="46260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1" lang="en-US" sz="2400" strike="noStrike" u="none">
                <a:solidFill>
                  <a:schemeClr val="accent1"/>
                </a:solidFill>
                <a:effectLst/>
                <a:uFillTx/>
                <a:latin typeface="Arial"/>
              </a:rPr>
              <a:t>16 bits</a:t>
            </a:r>
            <a:endParaRPr b="0" lang="en-US" sz="2400" strike="noStrike" u="none">
              <a:solidFill>
                <a:srgbClr val="000000"/>
              </a:solidFill>
              <a:effectLst/>
              <a:uFillTx/>
              <a:latin typeface="Arial"/>
            </a:endParaRPr>
          </a:p>
        </p:txBody>
      </p:sp>
      <p:sp>
        <p:nvSpPr>
          <p:cNvPr id="394" name="TextBox 3"/>
          <p:cNvSpPr/>
          <p:nvPr/>
        </p:nvSpPr>
        <p:spPr>
          <a:xfrm>
            <a:off x="5638680" y="4579200"/>
            <a:ext cx="975960" cy="46260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1" lang="en-US" sz="2400" strike="noStrike" u="none">
                <a:solidFill>
                  <a:schemeClr val="accent1"/>
                </a:solidFill>
                <a:effectLst/>
                <a:uFillTx/>
                <a:latin typeface="Arial"/>
              </a:rPr>
              <a:t>4 bits</a:t>
            </a:r>
            <a:endParaRPr b="0" lang="en-US" sz="2400" strike="noStrike" u="none">
              <a:solidFill>
                <a:srgbClr val="000000"/>
              </a:solidFill>
              <a:effectLst/>
              <a:uFillTx/>
              <a:latin typeface="Arial"/>
            </a:endParaRPr>
          </a:p>
        </p:txBody>
      </p:sp>
    </p:spTree>
  </p:cSld>
  <mc:AlternateContent>
    <mc:Choice Requires="p14">
      <p:transition spd="slow" p14:dur="2000"/>
    </mc:Choice>
    <mc:Fallback>
      <p:transition spd="slow"/>
    </mc:Fallback>
  </mc:AlternateContent>
  <p:timing>
    <p:tnLst>
      <p:par>
        <p:cTn id="345" dur="indefinite" restart="never" nodeType="tmRoot">
          <p:childTnLst>
            <p:seq>
              <p:cTn id="346" dur="indefinite" nodeType="mainSeq">
                <p:childTnLst>
                  <p:par>
                    <p:cTn id="347" fill="hold">
                      <p:stCondLst>
                        <p:cond delay="indefinite"/>
                      </p:stCondLst>
                      <p:childTnLst>
                        <p:par>
                          <p:cTn id="348" fill="hold">
                            <p:stCondLst>
                              <p:cond delay="0"/>
                            </p:stCondLst>
                            <p:childTnLst>
                              <p:par>
                                <p:cTn id="349" nodeType="clickEffect" fill="hold" presetClass="entr" presetID="1">
                                  <p:stCondLst>
                                    <p:cond delay="0"/>
                                  </p:stCondLst>
                                  <p:childTnLst>
                                    <p:set>
                                      <p:cBhvr>
                                        <p:cTn id="350" dur="1" fill="hold">
                                          <p:stCondLst>
                                            <p:cond delay="0"/>
                                          </p:stCondLst>
                                        </p:cTn>
                                        <p:tgtEl>
                                          <p:spTgt spid="391">
                                            <p:txEl>
                                              <p:pRg st="0" end="0"/>
                                            </p:txEl>
                                          </p:spTgt>
                                        </p:tgtEl>
                                        <p:attrNameLst>
                                          <p:attrName>style.visibility</p:attrName>
                                        </p:attrNameLst>
                                      </p:cBhvr>
                                      <p:to>
                                        <p:strVal val="visible"/>
                                      </p:to>
                                    </p:set>
                                  </p:childTnLst>
                                </p:cTn>
                              </p:par>
                            </p:childTnLst>
                          </p:cTn>
                        </p:par>
                      </p:childTnLst>
                    </p:cTn>
                  </p:par>
                  <p:par>
                    <p:cTn id="351" fill="hold">
                      <p:stCondLst>
                        <p:cond delay="indefinite"/>
                      </p:stCondLst>
                      <p:childTnLst>
                        <p:par>
                          <p:cTn id="352" fill="hold">
                            <p:stCondLst>
                              <p:cond delay="0"/>
                            </p:stCondLst>
                            <p:childTnLst>
                              <p:par>
                                <p:cTn id="353" nodeType="clickEffect" fill="hold" presetClass="entr" presetID="1">
                                  <p:stCondLst>
                                    <p:cond delay="0"/>
                                  </p:stCondLst>
                                  <p:childTnLst>
                                    <p:set>
                                      <p:cBhvr>
                                        <p:cTn id="354" dur="1" fill="hold">
                                          <p:stCondLst>
                                            <p:cond delay="0"/>
                                          </p:stCondLst>
                                        </p:cTn>
                                        <p:tgtEl>
                                          <p:spTgt spid="393">
                                            <p:txEl>
                                              <p:pRg st="0" end="0"/>
                                            </p:txEl>
                                          </p:spTgt>
                                        </p:tgtEl>
                                        <p:attrNameLst>
                                          <p:attrName>style.visibility</p:attrName>
                                        </p:attrNameLst>
                                      </p:cBhvr>
                                      <p:to>
                                        <p:strVal val="visible"/>
                                      </p:to>
                                    </p:set>
                                  </p:childTnLst>
                                </p:cTn>
                              </p:par>
                            </p:childTnLst>
                          </p:cTn>
                        </p:par>
                      </p:childTnLst>
                    </p:cTn>
                  </p:par>
                  <p:par>
                    <p:cTn id="355" fill="hold">
                      <p:stCondLst>
                        <p:cond delay="indefinite"/>
                      </p:stCondLst>
                      <p:childTnLst>
                        <p:par>
                          <p:cTn id="356" fill="hold">
                            <p:stCondLst>
                              <p:cond delay="0"/>
                            </p:stCondLst>
                            <p:childTnLst>
                              <p:par>
                                <p:cTn id="357" nodeType="clickEffect" fill="hold" presetClass="entr" presetID="1">
                                  <p:stCondLst>
                                    <p:cond delay="0"/>
                                  </p:stCondLst>
                                  <p:childTnLst>
                                    <p:set>
                                      <p:cBhvr>
                                        <p:cTn id="358" dur="1" fill="hold">
                                          <p:stCondLst>
                                            <p:cond delay="0"/>
                                          </p:stCondLst>
                                        </p:cTn>
                                        <p:tgtEl>
                                          <p:spTgt spid="392">
                                            <p:txEl>
                                              <p:pRg st="0" end="0"/>
                                            </p:txEl>
                                          </p:spTgt>
                                        </p:tgtEl>
                                        <p:attrNameLst>
                                          <p:attrName>style.visibility</p:attrName>
                                        </p:attrNameLst>
                                      </p:cBhvr>
                                      <p:to>
                                        <p:strVal val="visible"/>
                                      </p:to>
                                    </p:set>
                                  </p:childTnLst>
                                </p:cTn>
                              </p:par>
                            </p:childTnLst>
                          </p:cTn>
                        </p:par>
                      </p:childTnLst>
                    </p:cTn>
                  </p:par>
                  <p:par>
                    <p:cTn id="359" fill="hold">
                      <p:stCondLst>
                        <p:cond delay="indefinite"/>
                      </p:stCondLst>
                      <p:childTnLst>
                        <p:par>
                          <p:cTn id="360" fill="hold">
                            <p:stCondLst>
                              <p:cond delay="0"/>
                            </p:stCondLst>
                            <p:childTnLst>
                              <p:par>
                                <p:cTn id="361" nodeType="clickEffect" fill="hold" presetClass="entr" presetID="1">
                                  <p:stCondLst>
                                    <p:cond delay="0"/>
                                  </p:stCondLst>
                                  <p:childTnLst>
                                    <p:set>
                                      <p:cBhvr>
                                        <p:cTn id="362" dur="1" fill="hold">
                                          <p:stCondLst>
                                            <p:cond delay="0"/>
                                          </p:stCondLst>
                                        </p:cTn>
                                        <p:tgtEl>
                                          <p:spTgt spid="394">
                                            <p:txEl>
                                              <p:pRg st="0" end="0"/>
                                            </p:txEl>
                                          </p:spTgt>
                                        </p:tgtEl>
                                        <p:attrNameLst>
                                          <p:attrName>style.visibility</p:attrName>
                                        </p:attrNameLst>
                                      </p:cBhvr>
                                      <p:to>
                                        <p:strVal val="visible"/>
                                      </p:to>
                                    </p:set>
                                  </p:childTnLst>
                                </p:cTn>
                              </p:par>
                            </p:childTnLst>
                          </p:cTn>
                        </p:par>
                      </p:childTnLst>
                    </p:cTn>
                  </p:par>
                  <p:par>
                    <p:cTn id="363" fill="hold">
                      <p:stCondLst>
                        <p:cond delay="indefinite"/>
                      </p:stCondLst>
                      <p:childTnLst>
                        <p:par>
                          <p:cTn id="364" fill="hold">
                            <p:stCondLst>
                              <p:cond delay="0"/>
                            </p:stCondLst>
                            <p:childTnLst>
                              <p:par>
                                <p:cTn id="365" nodeType="clickEffect" fill="hold" presetClass="entr" presetID="1">
                                  <p:stCondLst>
                                    <p:cond delay="0"/>
                                  </p:stCondLst>
                                  <p:childTnLst>
                                    <p:set>
                                      <p:cBhvr>
                                        <p:cTn id="366" dur="1" fill="hold">
                                          <p:stCondLst>
                                            <p:cond delay="0"/>
                                          </p:stCondLst>
                                        </p:cTn>
                                        <p:tgtEl>
                                          <p:spTgt spid="38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5" name="PlaceHolder 1"/>
          <p:cNvSpPr>
            <a:spLocks noGrp="1"/>
          </p:cNvSpPr>
          <p:nvPr>
            <p:ph type="title"/>
          </p:nvPr>
        </p:nvSpPr>
        <p:spPr>
          <a:xfrm>
            <a:off x="457200" y="533520"/>
            <a:ext cx="8228520" cy="989640"/>
          </a:xfrm>
          <a:prstGeom prst="rect">
            <a:avLst/>
          </a:prstGeom>
          <a:noFill/>
          <a:ln w="0">
            <a:noFill/>
          </a:ln>
        </p:spPr>
        <p:txBody>
          <a:bodyPr lIns="91440" rIns="91440" tIns="45720" bIns="45720" anchor="ctr">
            <a:noAutofit/>
          </a:bodyPr>
          <a:p>
            <a:pPr indent="0" defTabSz="914400">
              <a:lnSpc>
                <a:spcPct val="100000"/>
              </a:lnSpc>
              <a:buNone/>
              <a:tabLst>
                <a:tab algn="l" pos="0"/>
              </a:tabLst>
            </a:pPr>
            <a:r>
              <a:rPr b="0" lang="en-US" sz="4000" spc="-99" strike="noStrike" u="none">
                <a:solidFill>
                  <a:schemeClr val="dk2"/>
                </a:solidFill>
                <a:effectLst/>
                <a:uFillTx/>
                <a:latin typeface="Arial"/>
              </a:rPr>
              <a:t>E</a:t>
            </a:r>
            <a:r>
              <a:rPr b="0" lang="en-US" sz="4000" spc="-99" strike="noStrike" u="none">
                <a:solidFill>
                  <a:schemeClr val="dk2"/>
                </a:solidFill>
                <a:effectLst/>
                <a:uFillTx/>
                <a:latin typeface="Arial"/>
              </a:rPr>
              <a:t>x</a:t>
            </a:r>
            <a:r>
              <a:rPr b="0" lang="en-US" sz="4000" spc="-99" strike="noStrike" u="none">
                <a:solidFill>
                  <a:schemeClr val="dk2"/>
                </a:solidFill>
                <a:effectLst/>
                <a:uFillTx/>
                <a:latin typeface="Arial"/>
              </a:rPr>
              <a:t>er</a:t>
            </a:r>
            <a:r>
              <a:rPr b="0" lang="en-US" sz="4000" spc="-99" strike="noStrike" u="none">
                <a:solidFill>
                  <a:schemeClr val="dk2"/>
                </a:solidFill>
                <a:effectLst/>
                <a:uFillTx/>
                <a:latin typeface="Arial"/>
              </a:rPr>
              <a:t>ci</a:t>
            </a:r>
            <a:r>
              <a:rPr b="0" lang="en-US" sz="4000" spc="-99" strike="noStrike" u="none">
                <a:solidFill>
                  <a:schemeClr val="dk2"/>
                </a:solidFill>
                <a:effectLst/>
                <a:uFillTx/>
                <a:latin typeface="Arial"/>
              </a:rPr>
              <a:t>s</a:t>
            </a:r>
            <a:r>
              <a:rPr b="0" lang="en-US" sz="4000" spc="-99" strike="noStrike" u="none">
                <a:solidFill>
                  <a:schemeClr val="dk2"/>
                </a:solidFill>
                <a:effectLst/>
                <a:uFillTx/>
                <a:latin typeface="Arial"/>
              </a:rPr>
              <a:t>e: </a:t>
            </a:r>
            <a:r>
              <a:rPr b="0" lang="en-US" sz="4000" spc="-99" strike="noStrike" u="none">
                <a:solidFill>
                  <a:schemeClr val="dk2"/>
                </a:solidFill>
                <a:effectLst/>
                <a:uFillTx/>
                <a:latin typeface="Arial"/>
              </a:rPr>
              <a:t>T</a:t>
            </a:r>
            <a:r>
              <a:rPr b="0" lang="en-US" sz="4000" spc="-99" strike="noStrike" u="none">
                <a:solidFill>
                  <a:schemeClr val="dk2"/>
                </a:solidFill>
                <a:effectLst/>
                <a:uFillTx/>
                <a:latin typeface="Arial"/>
              </a:rPr>
              <a:t>w</a:t>
            </a:r>
            <a:r>
              <a:rPr b="0" lang="en-US" sz="4000" spc="-99" strike="noStrike" u="none">
                <a:solidFill>
                  <a:schemeClr val="dk2"/>
                </a:solidFill>
                <a:effectLst/>
                <a:uFillTx/>
                <a:latin typeface="Arial"/>
              </a:rPr>
              <a:t>o-</a:t>
            </a:r>
            <a:r>
              <a:rPr b="0" lang="en-US" sz="4000" spc="-99" strike="noStrike" u="none">
                <a:solidFill>
                  <a:schemeClr val="dk2"/>
                </a:solidFill>
                <a:effectLst/>
                <a:uFillTx/>
                <a:latin typeface="Arial"/>
              </a:rPr>
              <a:t>le</a:t>
            </a:r>
            <a:r>
              <a:rPr b="0" lang="en-US" sz="4000" spc="-99" strike="noStrike" u="none">
                <a:solidFill>
                  <a:schemeClr val="dk2"/>
                </a:solidFill>
                <a:effectLst/>
                <a:uFillTx/>
                <a:latin typeface="Arial"/>
              </a:rPr>
              <a:t>v</a:t>
            </a:r>
            <a:r>
              <a:rPr b="0" lang="en-US" sz="4000" spc="-99" strike="noStrike" u="none">
                <a:solidFill>
                  <a:schemeClr val="dk2"/>
                </a:solidFill>
                <a:effectLst/>
                <a:uFillTx/>
                <a:latin typeface="Arial"/>
              </a:rPr>
              <a:t>el </a:t>
            </a:r>
            <a:r>
              <a:rPr b="0" lang="en-US" sz="4000" spc="-99" strike="noStrike" u="none">
                <a:solidFill>
                  <a:schemeClr val="dk2"/>
                </a:solidFill>
                <a:effectLst/>
                <a:uFillTx/>
                <a:latin typeface="Arial"/>
              </a:rPr>
              <a:t>P</a:t>
            </a:r>
            <a:r>
              <a:rPr b="0" lang="en-US" sz="4000" spc="-99" strike="noStrike" u="none">
                <a:solidFill>
                  <a:schemeClr val="dk2"/>
                </a:solidFill>
                <a:effectLst/>
                <a:uFillTx/>
                <a:latin typeface="Arial"/>
              </a:rPr>
              <a:t>a</a:t>
            </a:r>
            <a:r>
              <a:rPr b="0" lang="en-US" sz="4000" spc="-99" strike="noStrike" u="none">
                <a:solidFill>
                  <a:schemeClr val="dk2"/>
                </a:solidFill>
                <a:effectLst/>
                <a:uFillTx/>
                <a:latin typeface="Arial"/>
              </a:rPr>
              <a:t>g</a:t>
            </a:r>
            <a:r>
              <a:rPr b="0" lang="en-US" sz="4000" spc="-99" strike="noStrike" u="none">
                <a:solidFill>
                  <a:schemeClr val="dk2"/>
                </a:solidFill>
                <a:effectLst/>
                <a:uFillTx/>
                <a:latin typeface="Arial"/>
              </a:rPr>
              <a:t>e </a:t>
            </a:r>
            <a:r>
              <a:rPr b="0" lang="en-US" sz="4000" spc="-99" strike="noStrike" u="none">
                <a:solidFill>
                  <a:schemeClr val="dk2"/>
                </a:solidFill>
                <a:effectLst/>
                <a:uFillTx/>
                <a:latin typeface="Arial"/>
              </a:rPr>
              <a:t>T</a:t>
            </a:r>
            <a:r>
              <a:rPr b="0" lang="en-US" sz="4000" spc="-99" strike="noStrike" u="none">
                <a:solidFill>
                  <a:schemeClr val="dk2"/>
                </a:solidFill>
                <a:effectLst/>
                <a:uFillTx/>
                <a:latin typeface="Arial"/>
              </a:rPr>
              <a:t>a</a:t>
            </a:r>
            <a:r>
              <a:rPr b="0" lang="en-US" sz="4000" spc="-99" strike="noStrike" u="none">
                <a:solidFill>
                  <a:schemeClr val="dk2"/>
                </a:solidFill>
                <a:effectLst/>
                <a:uFillTx/>
                <a:latin typeface="Arial"/>
              </a:rPr>
              <a:t>bl</a:t>
            </a:r>
            <a:r>
              <a:rPr b="0" lang="en-US" sz="4000" spc="-99" strike="noStrike" u="none">
                <a:solidFill>
                  <a:schemeClr val="dk2"/>
                </a:solidFill>
                <a:effectLst/>
                <a:uFillTx/>
                <a:latin typeface="Arial"/>
              </a:rPr>
              <a:t>e</a:t>
            </a:r>
            <a:r>
              <a:rPr b="0" lang="en-US" sz="4000" spc="-99" strike="noStrike" u="none">
                <a:solidFill>
                  <a:schemeClr val="dk2"/>
                </a:solidFill>
                <a:effectLst/>
                <a:uFillTx/>
                <a:latin typeface="Arial"/>
              </a:rPr>
              <a:t>s</a:t>
            </a:r>
            <a:endParaRPr b="0" lang="en-US" sz="4000" strike="noStrike" u="none">
              <a:solidFill>
                <a:srgbClr val="000000"/>
              </a:solidFill>
              <a:effectLst/>
              <a:uFillTx/>
              <a:latin typeface="Arial"/>
            </a:endParaRPr>
          </a:p>
        </p:txBody>
      </p:sp>
      <p:sp>
        <p:nvSpPr>
          <p:cNvPr id="396" name="PlaceHolder 2"/>
          <p:cNvSpPr>
            <a:spLocks noGrp="1"/>
          </p:cNvSpPr>
          <p:nvPr>
            <p:ph/>
          </p:nvPr>
        </p:nvSpPr>
        <p:spPr>
          <a:xfrm>
            <a:off x="457200" y="1600200"/>
            <a:ext cx="4037400" cy="4875840"/>
          </a:xfrm>
          <a:prstGeom prst="rect">
            <a:avLst/>
          </a:prstGeom>
          <a:noFill/>
          <a:ln w="0">
            <a:noFill/>
          </a:ln>
        </p:spPr>
        <p:txBody>
          <a:bodyPr lIns="91440" rIns="91440" tIns="45720" bIns="45720" anchor="t">
            <a:normAutofit/>
          </a:bodyPr>
          <a:p>
            <a:pPr indent="0" defTabSz="914400">
              <a:lnSpc>
                <a:spcPct val="100000"/>
              </a:lnSpc>
              <a:spcBef>
                <a:spcPts val="479"/>
              </a:spcBef>
              <a:buNone/>
              <a:tabLst>
                <a:tab algn="l" pos="0"/>
              </a:tabLst>
            </a:pPr>
            <a:r>
              <a:rPr b="0" lang="en-US" sz="2400" strike="noStrike" u="none">
                <a:solidFill>
                  <a:schemeClr val="dk1"/>
                </a:solidFill>
                <a:effectLst/>
                <a:uFillTx/>
                <a:latin typeface="Arial"/>
              </a:rPr>
              <a:t>Assume you are still working on that architecture.</a:t>
            </a:r>
            <a:endParaRPr b="0" lang="en-US" sz="2400" strike="noStrike" u="none">
              <a:solidFill>
                <a:srgbClr val="000000"/>
              </a:solidFill>
              <a:effectLst/>
              <a:uFillTx/>
              <a:latin typeface="Arial"/>
            </a:endParaRPr>
          </a:p>
          <a:p>
            <a:pPr indent="0" defTabSz="914400">
              <a:lnSpc>
                <a:spcPct val="100000"/>
              </a:lnSpc>
              <a:spcBef>
                <a:spcPts val="479"/>
              </a:spcBef>
              <a:buNone/>
              <a:tabLst>
                <a:tab algn="l" pos="0"/>
              </a:tabLst>
            </a:pPr>
            <a:endParaRPr b="0" lang="en-US" sz="2400" strike="noStrike" u="none">
              <a:solidFill>
                <a:srgbClr val="000000"/>
              </a:solidFill>
              <a:effectLst/>
              <a:uFillTx/>
              <a:latin typeface="Arial"/>
            </a:endParaRPr>
          </a:p>
          <a:p>
            <a:pPr indent="0" defTabSz="914400">
              <a:lnSpc>
                <a:spcPct val="100000"/>
              </a:lnSpc>
              <a:spcBef>
                <a:spcPts val="479"/>
              </a:spcBef>
              <a:buNone/>
              <a:tabLst>
                <a:tab algn="l" pos="0"/>
              </a:tabLst>
            </a:pPr>
            <a:r>
              <a:rPr b="0" lang="en-US" sz="2400" strike="noStrike" u="none">
                <a:solidFill>
                  <a:schemeClr val="dk1"/>
                </a:solidFill>
                <a:effectLst/>
                <a:uFillTx/>
                <a:latin typeface="Arial"/>
              </a:rPr>
              <a:t>Compute the physical address corresponding to each of the virtual address:</a:t>
            </a:r>
            <a:endParaRPr b="0" lang="en-US" sz="2400" strike="noStrike" u="none">
              <a:solidFill>
                <a:srgbClr val="000000"/>
              </a:solidFill>
              <a:effectLst/>
              <a:uFillTx/>
              <a:latin typeface="Arial"/>
            </a:endParaRPr>
          </a:p>
          <a:p>
            <a:pPr lvl="1" marL="731520" indent="-457200" defTabSz="914400">
              <a:lnSpc>
                <a:spcPct val="100000"/>
              </a:lnSpc>
              <a:spcBef>
                <a:spcPts val="400"/>
              </a:spcBef>
              <a:buClr>
                <a:srgbClr val="521b92"/>
              </a:buClr>
              <a:buSzPct val="85000"/>
              <a:buFont typeface="Arial"/>
              <a:buAutoNum type="alphaLcParenR"/>
              <a:tabLst>
                <a:tab algn="l" pos="0"/>
              </a:tabLst>
            </a:pPr>
            <a:r>
              <a:rPr b="0" lang="en-US" sz="2000" strike="noStrike" u="none">
                <a:solidFill>
                  <a:schemeClr val="dk1"/>
                </a:solidFill>
                <a:effectLst/>
                <a:uFillTx/>
                <a:latin typeface="Arial"/>
              </a:rPr>
              <a:t>0x00000013</a:t>
            </a:r>
            <a:endParaRPr b="0" lang="en-US" sz="2000" strike="noStrike" u="none">
              <a:solidFill>
                <a:srgbClr val="000000"/>
              </a:solidFill>
              <a:effectLst/>
              <a:uFillTx/>
              <a:latin typeface="Arial"/>
            </a:endParaRPr>
          </a:p>
          <a:p>
            <a:pPr lvl="1" marL="731520" indent="-457200" defTabSz="914400">
              <a:lnSpc>
                <a:spcPct val="100000"/>
              </a:lnSpc>
              <a:spcBef>
                <a:spcPts val="400"/>
              </a:spcBef>
              <a:buClr>
                <a:srgbClr val="521b92"/>
              </a:buClr>
              <a:buSzPct val="85000"/>
              <a:buFont typeface="Arial"/>
              <a:buAutoNum type="alphaLcParenR"/>
              <a:tabLst>
                <a:tab algn="l" pos="0"/>
              </a:tabLst>
            </a:pPr>
            <a:r>
              <a:rPr b="0" lang="en-US" sz="2000" strike="noStrike" u="none">
                <a:solidFill>
                  <a:schemeClr val="dk1"/>
                </a:solidFill>
                <a:effectLst/>
                <a:uFillTx/>
                <a:latin typeface="Arial"/>
              </a:rPr>
              <a:t>0x20022002</a:t>
            </a:r>
            <a:endParaRPr b="0" lang="en-US" sz="2000" strike="noStrike" u="none">
              <a:solidFill>
                <a:srgbClr val="000000"/>
              </a:solidFill>
              <a:effectLst/>
              <a:uFillTx/>
              <a:latin typeface="Arial"/>
            </a:endParaRPr>
          </a:p>
          <a:p>
            <a:pPr lvl="1" marL="731520" indent="-457200" defTabSz="914400">
              <a:lnSpc>
                <a:spcPct val="100000"/>
              </a:lnSpc>
              <a:spcBef>
                <a:spcPts val="400"/>
              </a:spcBef>
              <a:buClr>
                <a:srgbClr val="521b92"/>
              </a:buClr>
              <a:buSzPct val="85000"/>
              <a:buFont typeface="Arial"/>
              <a:buAutoNum type="alphaLcParenR"/>
              <a:tabLst>
                <a:tab algn="l" pos="0"/>
              </a:tabLst>
            </a:pPr>
            <a:r>
              <a:rPr b="0" lang="en-US" sz="2000" strike="noStrike" u="none">
                <a:solidFill>
                  <a:schemeClr val="dk1"/>
                </a:solidFill>
                <a:effectLst/>
                <a:uFillTx/>
                <a:latin typeface="Arial"/>
              </a:rPr>
              <a:t>0x10015555</a:t>
            </a:r>
            <a:endParaRPr b="0" lang="en-US" sz="2000" strike="noStrike" u="none">
              <a:solidFill>
                <a:srgbClr val="000000"/>
              </a:solidFill>
              <a:effectLst/>
              <a:uFillTx/>
              <a:latin typeface="Arial"/>
            </a:endParaRPr>
          </a:p>
          <a:p>
            <a:pPr lvl="1" marL="731520" indent="-457200" defTabSz="914400">
              <a:lnSpc>
                <a:spcPct val="100000"/>
              </a:lnSpc>
              <a:spcBef>
                <a:spcPts val="400"/>
              </a:spcBef>
              <a:buClr>
                <a:srgbClr val="521b92"/>
              </a:buClr>
              <a:buSzPct val="85000"/>
              <a:buFont typeface="Arial"/>
              <a:buAutoNum type="alphaLcParenR"/>
              <a:tabLst>
                <a:tab algn="l" pos="0"/>
              </a:tabLst>
            </a:pPr>
            <a:r>
              <a:rPr b="0" lang="en-US" sz="2000" strike="noStrike" u="none">
                <a:solidFill>
                  <a:schemeClr val="dk1"/>
                </a:solidFill>
                <a:effectLst/>
                <a:uFillTx/>
                <a:latin typeface="Arial"/>
              </a:rPr>
              <a:t>0x10020105</a:t>
            </a:r>
            <a:endParaRPr b="0" lang="en-US" sz="2000" strike="noStrike" u="none">
              <a:solidFill>
                <a:srgbClr val="000000"/>
              </a:solidFill>
              <a:effectLst/>
              <a:uFillTx/>
              <a:latin typeface="Arial"/>
            </a:endParaRPr>
          </a:p>
          <a:p>
            <a:pPr indent="0" defTabSz="914400">
              <a:lnSpc>
                <a:spcPct val="100000"/>
              </a:lnSpc>
              <a:spcBef>
                <a:spcPts val="479"/>
              </a:spcBef>
              <a:buNone/>
              <a:tabLst>
                <a:tab algn="l" pos="0"/>
              </a:tabLst>
            </a:pPr>
            <a:endParaRPr b="0" lang="en-US" sz="2400" strike="noStrike" u="none">
              <a:solidFill>
                <a:srgbClr val="000000"/>
              </a:solidFill>
              <a:effectLst/>
              <a:uFillTx/>
              <a:latin typeface="Arial"/>
            </a:endParaRPr>
          </a:p>
        </p:txBody>
      </p:sp>
      <p:grpSp>
        <p:nvGrpSpPr>
          <p:cNvPr id="397" name="Group 3"/>
          <p:cNvGrpSpPr/>
          <p:nvPr/>
        </p:nvGrpSpPr>
        <p:grpSpPr>
          <a:xfrm>
            <a:off x="533520" y="2514600"/>
            <a:ext cx="3885120" cy="302400"/>
            <a:chOff x="533520" y="2514600"/>
            <a:chExt cx="3885120" cy="302400"/>
          </a:xfrm>
        </p:grpSpPr>
        <p:grpSp>
          <p:nvGrpSpPr>
            <p:cNvPr id="398" name="Group 5"/>
            <p:cNvGrpSpPr/>
            <p:nvPr/>
          </p:nvGrpSpPr>
          <p:grpSpPr>
            <a:xfrm>
              <a:off x="533520" y="2514600"/>
              <a:ext cx="3885120" cy="302400"/>
              <a:chOff x="533520" y="2514600"/>
              <a:chExt cx="3885120" cy="302400"/>
            </a:xfrm>
          </p:grpSpPr>
          <p:sp>
            <p:nvSpPr>
              <p:cNvPr id="399" name="Rectangle 7"/>
              <p:cNvSpPr/>
              <p:nvPr/>
            </p:nvSpPr>
            <p:spPr>
              <a:xfrm>
                <a:off x="533520" y="2514600"/>
                <a:ext cx="1103040" cy="30240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4 bit idx1</a:t>
                </a:r>
                <a:endParaRPr b="0" lang="en-US" sz="1800" strike="noStrike" u="none">
                  <a:solidFill>
                    <a:srgbClr val="000000"/>
                  </a:solidFill>
                  <a:effectLst/>
                  <a:uFillTx/>
                  <a:latin typeface="Arial"/>
                </a:endParaRPr>
              </a:p>
            </p:txBody>
          </p:sp>
          <p:sp>
            <p:nvSpPr>
              <p:cNvPr id="400" name="Rectangle 8"/>
              <p:cNvSpPr/>
              <p:nvPr/>
            </p:nvSpPr>
            <p:spPr>
              <a:xfrm>
                <a:off x="2971800" y="2514600"/>
                <a:ext cx="1446840" cy="30240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16 bit offset</a:t>
                </a:r>
                <a:endParaRPr b="0" lang="en-US" sz="1800" strike="noStrike" u="none">
                  <a:solidFill>
                    <a:srgbClr val="000000"/>
                  </a:solidFill>
                  <a:effectLst/>
                  <a:uFillTx/>
                  <a:latin typeface="Arial"/>
                </a:endParaRPr>
              </a:p>
            </p:txBody>
          </p:sp>
        </p:grpSp>
        <p:sp>
          <p:nvSpPr>
            <p:cNvPr id="401" name="Rectangle 6"/>
            <p:cNvSpPr/>
            <p:nvPr/>
          </p:nvSpPr>
          <p:spPr>
            <a:xfrm>
              <a:off x="1637280" y="2514600"/>
              <a:ext cx="1333440" cy="30240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12 bit  idx2</a:t>
              </a:r>
              <a:endParaRPr b="0" lang="en-US" sz="1800" strike="noStrike" u="none">
                <a:solidFill>
                  <a:srgbClr val="000000"/>
                </a:solidFill>
                <a:effectLst/>
                <a:uFillTx/>
                <a:latin typeface="Arial"/>
              </a:endParaRPr>
            </a:p>
          </p:txBody>
        </p:sp>
      </p:grpSp>
      <p:graphicFrame>
        <p:nvGraphicFramePr>
          <p:cNvPr id="402" name="Table 10"/>
          <p:cNvGraphicFramePr/>
          <p:nvPr/>
        </p:nvGraphicFramePr>
        <p:xfrm>
          <a:off x="4960080" y="1683360"/>
          <a:ext cx="1427400" cy="1312200"/>
        </p:xfrm>
        <a:graphic>
          <a:graphicData uri="http://schemas.openxmlformats.org/drawingml/2006/table">
            <a:tbl>
              <a:tblPr/>
              <a:tblGrid>
                <a:gridCol w="408960"/>
                <a:gridCol w="1018800"/>
              </a:tblGrid>
              <a:tr h="223560">
                <a:tc>
                  <a:txBody>
                    <a:bodyPr anchor="t">
                      <a:noAutofit/>
                    </a:bodyPr>
                    <a:p>
                      <a:pPr defTabSz="914400">
                        <a:lnSpc>
                          <a:spcPct val="100000"/>
                        </a:lnSpc>
                      </a:pPr>
                      <a:r>
                        <a:rPr b="1" lang="en-US" sz="1200" strike="noStrike" u="none">
                          <a:solidFill>
                            <a:schemeClr val="lt1"/>
                          </a:solidFill>
                          <a:effectLst/>
                          <a:uFillTx/>
                          <a:latin typeface="Arial"/>
                        </a:rPr>
                        <a:t>v</a:t>
                      </a:r>
                      <a:endParaRPr b="0" lang="en-US" sz="12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38160">
                      <a:solidFill>
                        <a:srgbClr val="ffffff"/>
                      </a:solidFill>
                      <a:prstDash val="solid"/>
                    </a:lnB>
                    <a:solidFill>
                      <a:schemeClr val="accent1"/>
                    </a:solidFill>
                  </a:tcPr>
                </a:tc>
                <a:tc>
                  <a:txBody>
                    <a:bodyPr anchor="t">
                      <a:noAutofit/>
                    </a:bodyPr>
                    <a:p>
                      <a:pPr defTabSz="914400">
                        <a:lnSpc>
                          <a:spcPct val="100000"/>
                        </a:lnSpc>
                      </a:pPr>
                      <a:r>
                        <a:rPr b="1" lang="en-US" sz="1200" strike="noStrike" u="none">
                          <a:solidFill>
                            <a:schemeClr val="lt1"/>
                          </a:solidFill>
                          <a:effectLst/>
                          <a:uFillTx/>
                          <a:latin typeface="Arial"/>
                        </a:rPr>
                        <a:t>PTFrame</a:t>
                      </a:r>
                      <a:endParaRPr b="0" lang="en-US" sz="12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38160">
                      <a:solidFill>
                        <a:srgbClr val="ffffff"/>
                      </a:solidFill>
                      <a:prstDash val="solid"/>
                    </a:lnB>
                    <a:solidFill>
                      <a:schemeClr val="accent1"/>
                    </a:solidFill>
                  </a:tcPr>
                </a:tc>
              </a:tr>
              <a:tr h="223560">
                <a:tc>
                  <a:txBody>
                    <a:bodyPr anchor="t">
                      <a:noAutofit/>
                    </a:bodyPr>
                    <a:p>
                      <a:pPr defTabSz="914400">
                        <a:lnSpc>
                          <a:spcPct val="100000"/>
                        </a:lnSpc>
                      </a:pPr>
                      <a:r>
                        <a:rPr b="0" lang="en-US" sz="1200" strike="noStrike" u="none">
                          <a:solidFill>
                            <a:schemeClr val="dk1"/>
                          </a:solidFill>
                          <a:effectLst/>
                          <a:uFillTx/>
                          <a:latin typeface="Arial"/>
                        </a:rPr>
                        <a:t>1</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0x2F</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r>
              <a:tr h="223560">
                <a:tc>
                  <a:txBody>
                    <a:bodyPr anchor="t">
                      <a:noAutofit/>
                    </a:bodyPr>
                    <a:p>
                      <a:pPr defTabSz="914400">
                        <a:lnSpc>
                          <a:spcPct val="100000"/>
                        </a:lnSpc>
                      </a:pPr>
                      <a:r>
                        <a:rPr b="0" lang="en-US" sz="1200" strike="noStrike" u="none">
                          <a:solidFill>
                            <a:schemeClr val="dk1"/>
                          </a:solidFill>
                          <a:effectLst/>
                          <a:uFillTx/>
                          <a:latin typeface="Arial"/>
                        </a:rPr>
                        <a:t>1</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0x31</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r>
              <a:tr h="223560">
                <a:tc>
                  <a:txBody>
                    <a:bodyPr anchor="t">
                      <a:noAutofit/>
                    </a:bodyPr>
                    <a:p>
                      <a:pPr defTabSz="914400">
                        <a:lnSpc>
                          <a:spcPct val="100000"/>
                        </a:lnSpc>
                      </a:pPr>
                      <a:r>
                        <a:rPr b="0" lang="en-US" sz="1200" strike="noStrike" u="none">
                          <a:solidFill>
                            <a:schemeClr val="dk1"/>
                          </a:solidFill>
                          <a:effectLst/>
                          <a:uFillTx/>
                          <a:latin typeface="Arial"/>
                        </a:rPr>
                        <a:t>0</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NULL</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r>
              <a:tr h="223560">
                <a:tc>
                  <a:txBody>
                    <a:bodyPr anchor="t">
                      <a:noAutofit/>
                    </a:bodyPr>
                    <a:p>
                      <a:pPr defTabSz="914400">
                        <a:lnSpc>
                          <a:spcPct val="100000"/>
                        </a:lnSpc>
                      </a:pPr>
                      <a:r>
                        <a:rPr b="0" lang="en-US" sz="1200" strike="noStrike" u="none">
                          <a:solidFill>
                            <a:schemeClr val="dk1"/>
                          </a:solidFill>
                          <a:effectLst/>
                          <a:uFillTx/>
                          <a:latin typeface="Arial"/>
                        </a:rPr>
                        <a:t>0</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0x2F</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r>
            </a:tbl>
          </a:graphicData>
        </a:graphic>
      </p:graphicFrame>
      <p:sp>
        <p:nvSpPr>
          <p:cNvPr id="403" name="TextBox 11"/>
          <p:cNvSpPr/>
          <p:nvPr/>
        </p:nvSpPr>
        <p:spPr>
          <a:xfrm>
            <a:off x="4903560" y="1371600"/>
            <a:ext cx="1464480" cy="33948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600" strike="noStrike" u="none">
                <a:solidFill>
                  <a:schemeClr val="dk1"/>
                </a:solidFill>
                <a:effectLst/>
                <a:uFillTx/>
                <a:latin typeface="Arial"/>
              </a:rPr>
              <a:t>page directory</a:t>
            </a:r>
            <a:endParaRPr b="0" lang="en-US" sz="1600" strike="noStrike" u="none">
              <a:solidFill>
                <a:srgbClr val="000000"/>
              </a:solidFill>
              <a:effectLst/>
              <a:uFillTx/>
              <a:latin typeface="Arial"/>
            </a:endParaRPr>
          </a:p>
        </p:txBody>
      </p:sp>
      <p:graphicFrame>
        <p:nvGraphicFramePr>
          <p:cNvPr id="404" name="Table 12"/>
          <p:cNvGraphicFramePr/>
          <p:nvPr/>
        </p:nvGraphicFramePr>
        <p:xfrm>
          <a:off x="7294680" y="1629000"/>
          <a:ext cx="1543680" cy="1373400"/>
        </p:xfrm>
        <a:graphic>
          <a:graphicData uri="http://schemas.openxmlformats.org/drawingml/2006/table">
            <a:tbl>
              <a:tblPr/>
              <a:tblGrid>
                <a:gridCol w="250560"/>
                <a:gridCol w="754200"/>
                <a:gridCol w="539280"/>
              </a:tblGrid>
              <a:tr h="219240">
                <a:tc>
                  <a:txBody>
                    <a:bodyPr anchor="t">
                      <a:noAutofit/>
                    </a:bodyPr>
                    <a:p>
                      <a:pPr defTabSz="914400">
                        <a:lnSpc>
                          <a:spcPct val="100000"/>
                        </a:lnSpc>
                      </a:pPr>
                      <a:r>
                        <a:rPr b="1" lang="en-US" sz="1200" strike="noStrike" u="none">
                          <a:solidFill>
                            <a:schemeClr val="lt1"/>
                          </a:solidFill>
                          <a:effectLst/>
                          <a:uFillTx/>
                          <a:latin typeface="Arial"/>
                        </a:rPr>
                        <a:t>v</a:t>
                      </a:r>
                      <a:endParaRPr b="0" lang="en-US" sz="12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38160">
                      <a:solidFill>
                        <a:srgbClr val="ffffff"/>
                      </a:solidFill>
                      <a:prstDash val="solid"/>
                    </a:lnB>
                    <a:solidFill>
                      <a:schemeClr val="accent2"/>
                    </a:solidFill>
                  </a:tcPr>
                </a:tc>
                <a:tc>
                  <a:txBody>
                    <a:bodyPr anchor="t">
                      <a:noAutofit/>
                    </a:bodyPr>
                    <a:p>
                      <a:pPr defTabSz="914400">
                        <a:lnSpc>
                          <a:spcPct val="100000"/>
                        </a:lnSpc>
                      </a:pPr>
                      <a:r>
                        <a:rPr b="1" lang="en-US" sz="1200" strike="noStrike" u="none">
                          <a:solidFill>
                            <a:schemeClr val="lt1"/>
                          </a:solidFill>
                          <a:effectLst/>
                          <a:uFillTx/>
                          <a:latin typeface="Arial"/>
                        </a:rPr>
                        <a:t>Frame</a:t>
                      </a:r>
                      <a:endParaRPr b="0" lang="en-US" sz="12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38160">
                      <a:solidFill>
                        <a:srgbClr val="ffffff"/>
                      </a:solidFill>
                      <a:prstDash val="solid"/>
                    </a:lnB>
                    <a:solidFill>
                      <a:schemeClr val="accent2"/>
                    </a:solidFill>
                  </a:tcPr>
                </a:tc>
                <a:tc>
                  <a:txBody>
                    <a:bodyPr anchor="t">
                      <a:noAutofit/>
                    </a:bodyPr>
                    <a:p>
                      <a:pPr defTabSz="914400">
                        <a:lnSpc>
                          <a:spcPct val="100000"/>
                        </a:lnSpc>
                      </a:pPr>
                      <a:r>
                        <a:rPr b="1" lang="en-US" sz="1200" strike="noStrike" u="none">
                          <a:solidFill>
                            <a:schemeClr val="lt1"/>
                          </a:solidFill>
                          <a:effectLst/>
                          <a:uFillTx/>
                          <a:latin typeface="Arial"/>
                        </a:rPr>
                        <a:t>Acc</a:t>
                      </a:r>
                      <a:endParaRPr b="0" lang="en-US" sz="12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38160">
                      <a:solidFill>
                        <a:srgbClr val="ffffff"/>
                      </a:solidFill>
                      <a:prstDash val="solid"/>
                    </a:lnB>
                    <a:solidFill>
                      <a:schemeClr val="accent2"/>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1</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0x0047</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R,W</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0</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NULL</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R,W</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0</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0x0013</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R,W</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1</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0x0042</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R,X</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r>
            </a:tbl>
          </a:graphicData>
        </a:graphic>
      </p:graphicFrame>
      <p:sp>
        <p:nvSpPr>
          <p:cNvPr id="405" name="TextBox 13"/>
          <p:cNvSpPr/>
          <p:nvPr/>
        </p:nvSpPr>
        <p:spPr>
          <a:xfrm>
            <a:off x="7211160" y="1295280"/>
            <a:ext cx="1126800" cy="33948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600" strike="noStrike" u="none">
                <a:solidFill>
                  <a:schemeClr val="dk1"/>
                </a:solidFill>
                <a:effectLst/>
                <a:uFillTx/>
                <a:latin typeface="Arial"/>
              </a:rPr>
              <a:t>page table</a:t>
            </a:r>
            <a:endParaRPr b="0" lang="en-US" sz="1600" strike="noStrike" u="none">
              <a:solidFill>
                <a:srgbClr val="000000"/>
              </a:solidFill>
              <a:effectLst/>
              <a:uFillTx/>
              <a:latin typeface="Arial"/>
            </a:endParaRPr>
          </a:p>
        </p:txBody>
      </p:sp>
      <p:sp>
        <p:nvSpPr>
          <p:cNvPr id="406" name="TextBox 14"/>
          <p:cNvSpPr/>
          <p:nvPr/>
        </p:nvSpPr>
        <p:spPr>
          <a:xfrm rot="16200000">
            <a:off x="5241600" y="3008160"/>
            <a:ext cx="434520" cy="4010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1" lang="en-US" sz="2000" strike="noStrike" u="none">
                <a:solidFill>
                  <a:schemeClr val="dk1"/>
                </a:solidFill>
                <a:effectLst/>
                <a:uFillTx/>
                <a:latin typeface="Arial"/>
              </a:rPr>
              <a:t>…</a:t>
            </a:r>
            <a:endParaRPr b="0" lang="en-US" sz="2000" strike="noStrike" u="none">
              <a:solidFill>
                <a:srgbClr val="000000"/>
              </a:solidFill>
              <a:effectLst/>
              <a:uFillTx/>
              <a:latin typeface="Arial"/>
            </a:endParaRPr>
          </a:p>
        </p:txBody>
      </p:sp>
      <p:sp>
        <p:nvSpPr>
          <p:cNvPr id="407" name="TextBox 2"/>
          <p:cNvSpPr/>
          <p:nvPr/>
        </p:nvSpPr>
        <p:spPr>
          <a:xfrm>
            <a:off x="4545360" y="2778120"/>
            <a:ext cx="425880" cy="277920"/>
          </a:xfrm>
          <a:prstGeom prst="rect">
            <a:avLst/>
          </a:prstGeom>
          <a:noFill/>
          <a:ln w="0">
            <a:noFill/>
          </a:ln>
        </p:spPr>
        <p:style>
          <a:lnRef idx="0"/>
          <a:fillRef idx="0"/>
          <a:effectRef idx="0"/>
          <a:fontRef idx="minor"/>
        </p:style>
        <p:txBody>
          <a:bodyPr wrap="none" lIns="90000" rIns="90000" tIns="45000" bIns="45000" anchor="t" anchorCtr="1">
            <a:spAutoFit/>
          </a:bodyPr>
          <a:p>
            <a:pPr algn="r" defTabSz="914400">
              <a:lnSpc>
                <a:spcPct val="100000"/>
              </a:lnSpc>
            </a:pPr>
            <a:r>
              <a:rPr b="0" lang="en-US" sz="1200" strike="noStrike" u="none">
                <a:solidFill>
                  <a:schemeClr val="dk1"/>
                </a:solidFill>
                <a:effectLst/>
                <a:uFillTx/>
                <a:latin typeface="Arial"/>
              </a:rPr>
              <a:t>0x3</a:t>
            </a:r>
            <a:endParaRPr b="0" lang="en-US" sz="1200" strike="noStrike" u="none">
              <a:solidFill>
                <a:srgbClr val="000000"/>
              </a:solidFill>
              <a:effectLst/>
              <a:uFillTx/>
              <a:latin typeface="Arial"/>
            </a:endParaRPr>
          </a:p>
        </p:txBody>
      </p:sp>
      <p:sp>
        <p:nvSpPr>
          <p:cNvPr id="408" name="TextBox 15"/>
          <p:cNvSpPr/>
          <p:nvPr/>
        </p:nvSpPr>
        <p:spPr>
          <a:xfrm>
            <a:off x="4545360" y="2500920"/>
            <a:ext cx="425880" cy="277920"/>
          </a:xfrm>
          <a:prstGeom prst="rect">
            <a:avLst/>
          </a:prstGeom>
          <a:noFill/>
          <a:ln w="0">
            <a:noFill/>
          </a:ln>
        </p:spPr>
        <p:style>
          <a:lnRef idx="0"/>
          <a:fillRef idx="0"/>
          <a:effectRef idx="0"/>
          <a:fontRef idx="minor"/>
        </p:style>
        <p:txBody>
          <a:bodyPr wrap="none" lIns="90000" rIns="90000" tIns="45000" bIns="45000" anchor="t" anchorCtr="1">
            <a:spAutoFit/>
          </a:bodyPr>
          <a:p>
            <a:pPr algn="r" defTabSz="914400">
              <a:lnSpc>
                <a:spcPct val="100000"/>
              </a:lnSpc>
            </a:pPr>
            <a:r>
              <a:rPr b="0" lang="en-US" sz="1200" strike="noStrike" u="none">
                <a:solidFill>
                  <a:schemeClr val="dk1"/>
                </a:solidFill>
                <a:effectLst/>
                <a:uFillTx/>
                <a:latin typeface="Arial"/>
              </a:rPr>
              <a:t>0x2</a:t>
            </a:r>
            <a:endParaRPr b="0" lang="en-US" sz="1200" strike="noStrike" u="none">
              <a:solidFill>
                <a:srgbClr val="000000"/>
              </a:solidFill>
              <a:effectLst/>
              <a:uFillTx/>
              <a:latin typeface="Arial"/>
            </a:endParaRPr>
          </a:p>
        </p:txBody>
      </p:sp>
      <p:sp>
        <p:nvSpPr>
          <p:cNvPr id="409" name="TextBox 16"/>
          <p:cNvSpPr/>
          <p:nvPr/>
        </p:nvSpPr>
        <p:spPr>
          <a:xfrm>
            <a:off x="4545360" y="2230560"/>
            <a:ext cx="425880" cy="277920"/>
          </a:xfrm>
          <a:prstGeom prst="rect">
            <a:avLst/>
          </a:prstGeom>
          <a:noFill/>
          <a:ln w="0">
            <a:noFill/>
          </a:ln>
        </p:spPr>
        <p:style>
          <a:lnRef idx="0"/>
          <a:fillRef idx="0"/>
          <a:effectRef idx="0"/>
          <a:fontRef idx="minor"/>
        </p:style>
        <p:txBody>
          <a:bodyPr wrap="none" lIns="90000" rIns="90000" tIns="45000" bIns="45000" anchor="t" anchorCtr="1">
            <a:spAutoFit/>
          </a:bodyPr>
          <a:p>
            <a:pPr algn="r" defTabSz="914400">
              <a:lnSpc>
                <a:spcPct val="100000"/>
              </a:lnSpc>
            </a:pPr>
            <a:r>
              <a:rPr b="0" lang="en-US" sz="1200" strike="noStrike" u="none">
                <a:solidFill>
                  <a:schemeClr val="dk1"/>
                </a:solidFill>
                <a:effectLst/>
                <a:uFillTx/>
                <a:latin typeface="Arial"/>
              </a:rPr>
              <a:t>0x1</a:t>
            </a:r>
            <a:endParaRPr b="0" lang="en-US" sz="1200" strike="noStrike" u="none">
              <a:solidFill>
                <a:srgbClr val="000000"/>
              </a:solidFill>
              <a:effectLst/>
              <a:uFillTx/>
              <a:latin typeface="Arial"/>
            </a:endParaRPr>
          </a:p>
        </p:txBody>
      </p:sp>
      <p:sp>
        <p:nvSpPr>
          <p:cNvPr id="410" name="TextBox 17"/>
          <p:cNvSpPr/>
          <p:nvPr/>
        </p:nvSpPr>
        <p:spPr>
          <a:xfrm>
            <a:off x="4545360" y="1967040"/>
            <a:ext cx="425880" cy="277920"/>
          </a:xfrm>
          <a:prstGeom prst="rect">
            <a:avLst/>
          </a:prstGeom>
          <a:noFill/>
          <a:ln w="0">
            <a:noFill/>
          </a:ln>
        </p:spPr>
        <p:style>
          <a:lnRef idx="0"/>
          <a:fillRef idx="0"/>
          <a:effectRef idx="0"/>
          <a:fontRef idx="minor"/>
        </p:style>
        <p:txBody>
          <a:bodyPr wrap="none" lIns="90000" rIns="90000" tIns="45000" bIns="45000" anchor="t" anchorCtr="1">
            <a:spAutoFit/>
          </a:bodyPr>
          <a:p>
            <a:pPr algn="r" defTabSz="914400">
              <a:lnSpc>
                <a:spcPct val="100000"/>
              </a:lnSpc>
            </a:pPr>
            <a:r>
              <a:rPr b="0" lang="en-US" sz="1200" strike="noStrike" u="none">
                <a:solidFill>
                  <a:schemeClr val="dk1"/>
                </a:solidFill>
                <a:effectLst/>
                <a:uFillTx/>
                <a:latin typeface="Arial"/>
              </a:rPr>
              <a:t>0x0</a:t>
            </a:r>
            <a:endParaRPr b="0" lang="en-US" sz="1200" strike="noStrike" u="none">
              <a:solidFill>
                <a:srgbClr val="000000"/>
              </a:solidFill>
              <a:effectLst/>
              <a:uFillTx/>
              <a:latin typeface="Arial"/>
            </a:endParaRPr>
          </a:p>
        </p:txBody>
      </p:sp>
      <p:graphicFrame>
        <p:nvGraphicFramePr>
          <p:cNvPr id="411" name="Table 18"/>
          <p:cNvGraphicFramePr/>
          <p:nvPr/>
        </p:nvGraphicFramePr>
        <p:xfrm>
          <a:off x="4972320" y="3428640"/>
          <a:ext cx="1427400" cy="274680"/>
        </p:xfrm>
        <a:graphic>
          <a:graphicData uri="http://schemas.openxmlformats.org/drawingml/2006/table">
            <a:tbl>
              <a:tblPr/>
              <a:tblGrid>
                <a:gridCol w="408960"/>
                <a:gridCol w="1018800"/>
              </a:tblGrid>
              <a:tr h="223560">
                <a:tc>
                  <a:txBody>
                    <a:bodyPr anchor="t">
                      <a:noAutofit/>
                    </a:bodyPr>
                    <a:p>
                      <a:pPr defTabSz="914400">
                        <a:lnSpc>
                          <a:spcPct val="100000"/>
                        </a:lnSpc>
                      </a:pPr>
                      <a:r>
                        <a:rPr b="0" lang="en-US" sz="1200" strike="noStrike" u="none">
                          <a:solidFill>
                            <a:schemeClr val="dk1"/>
                          </a:solidFill>
                          <a:effectLst/>
                          <a:uFillTx/>
                          <a:latin typeface="Arial"/>
                        </a:rPr>
                        <a:t>1</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0x23</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r>
            </a:tbl>
          </a:graphicData>
        </a:graphic>
      </p:graphicFrame>
      <p:sp>
        <p:nvSpPr>
          <p:cNvPr id="412" name="TextBox 19"/>
          <p:cNvSpPr/>
          <p:nvPr/>
        </p:nvSpPr>
        <p:spPr>
          <a:xfrm>
            <a:off x="4505400" y="3428640"/>
            <a:ext cx="496440" cy="277920"/>
          </a:xfrm>
          <a:prstGeom prst="rect">
            <a:avLst/>
          </a:prstGeom>
          <a:noFill/>
          <a:ln w="0">
            <a:noFill/>
          </a:ln>
        </p:spPr>
        <p:style>
          <a:lnRef idx="0"/>
          <a:fillRef idx="0"/>
          <a:effectRef idx="0"/>
          <a:fontRef idx="minor"/>
        </p:style>
        <p:txBody>
          <a:bodyPr lIns="90000" rIns="90000" tIns="45000" bIns="45000" anchor="t">
            <a:spAutoFit/>
          </a:bodyPr>
          <a:p>
            <a:pPr algn="r" defTabSz="914400">
              <a:lnSpc>
                <a:spcPct val="100000"/>
              </a:lnSpc>
            </a:pPr>
            <a:r>
              <a:rPr b="0" lang="en-US" sz="1200" strike="noStrike" u="none">
                <a:solidFill>
                  <a:schemeClr val="dk1"/>
                </a:solidFill>
                <a:effectLst/>
                <a:uFillTx/>
                <a:latin typeface="Arial"/>
              </a:rPr>
              <a:t>0xF</a:t>
            </a:r>
            <a:endParaRPr b="0" lang="en-US" sz="1200" strike="noStrike" u="none">
              <a:solidFill>
                <a:srgbClr val="000000"/>
              </a:solidFill>
              <a:effectLst/>
              <a:uFillTx/>
              <a:latin typeface="Arial"/>
            </a:endParaRPr>
          </a:p>
        </p:txBody>
      </p:sp>
      <p:graphicFrame>
        <p:nvGraphicFramePr>
          <p:cNvPr id="413" name="Table 20"/>
          <p:cNvGraphicFramePr/>
          <p:nvPr/>
        </p:nvGraphicFramePr>
        <p:xfrm>
          <a:off x="7315200" y="5386320"/>
          <a:ext cx="1543680" cy="1098720"/>
        </p:xfrm>
        <a:graphic>
          <a:graphicData uri="http://schemas.openxmlformats.org/drawingml/2006/table">
            <a:tbl>
              <a:tblPr/>
              <a:tblGrid>
                <a:gridCol w="250560"/>
                <a:gridCol w="760320"/>
                <a:gridCol w="533160"/>
              </a:tblGrid>
              <a:tr h="219240">
                <a:tc>
                  <a:txBody>
                    <a:bodyPr anchor="t">
                      <a:noAutofit/>
                    </a:bodyPr>
                    <a:p>
                      <a:pPr defTabSz="914400">
                        <a:lnSpc>
                          <a:spcPct val="100000"/>
                        </a:lnSpc>
                      </a:pPr>
                      <a:r>
                        <a:rPr b="0" lang="en-US" sz="1200" strike="noStrike" u="none">
                          <a:solidFill>
                            <a:schemeClr val="dk1"/>
                          </a:solidFill>
                          <a:effectLst/>
                          <a:uFillTx/>
                          <a:latin typeface="Arial"/>
                        </a:rPr>
                        <a:t>0</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0x002A</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1</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0xCAFE</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R,W</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0</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NULL</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R,W</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0</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0x2A04</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R,W</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r>
            </a:tbl>
          </a:graphicData>
        </a:graphic>
      </p:graphicFrame>
      <p:sp>
        <p:nvSpPr>
          <p:cNvPr id="414" name="TextBox 22"/>
          <p:cNvSpPr/>
          <p:nvPr/>
        </p:nvSpPr>
        <p:spPr>
          <a:xfrm rot="16200000">
            <a:off x="7741800" y="2988720"/>
            <a:ext cx="434520" cy="4010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1" lang="en-US" sz="2000" strike="noStrike" u="none">
                <a:solidFill>
                  <a:schemeClr val="dk1"/>
                </a:solidFill>
                <a:effectLst/>
                <a:uFillTx/>
                <a:latin typeface="Arial"/>
              </a:rPr>
              <a:t>…</a:t>
            </a:r>
            <a:endParaRPr b="0" lang="en-US" sz="2000" strike="noStrike" u="none">
              <a:solidFill>
                <a:srgbClr val="000000"/>
              </a:solidFill>
              <a:effectLst/>
              <a:uFillTx/>
              <a:latin typeface="Arial"/>
            </a:endParaRPr>
          </a:p>
        </p:txBody>
      </p:sp>
      <p:sp>
        <p:nvSpPr>
          <p:cNvPr id="415" name="TextBox 23"/>
          <p:cNvSpPr/>
          <p:nvPr/>
        </p:nvSpPr>
        <p:spPr>
          <a:xfrm>
            <a:off x="6898320" y="2745360"/>
            <a:ext cx="425880" cy="277920"/>
          </a:xfrm>
          <a:prstGeom prst="rect">
            <a:avLst/>
          </a:prstGeom>
          <a:noFill/>
          <a:ln w="0">
            <a:noFill/>
          </a:ln>
        </p:spPr>
        <p:style>
          <a:lnRef idx="0"/>
          <a:fillRef idx="0"/>
          <a:effectRef idx="0"/>
          <a:fontRef idx="minor"/>
        </p:style>
        <p:txBody>
          <a:bodyPr wrap="none" lIns="90000" rIns="90000" tIns="45000" bIns="45000" anchor="t" anchorCtr="1">
            <a:spAutoFit/>
          </a:bodyPr>
          <a:p>
            <a:pPr algn="r" defTabSz="914400">
              <a:lnSpc>
                <a:spcPct val="100000"/>
              </a:lnSpc>
            </a:pPr>
            <a:r>
              <a:rPr b="0" lang="en-US" sz="1200" strike="noStrike" u="none">
                <a:solidFill>
                  <a:schemeClr val="dk1"/>
                </a:solidFill>
                <a:effectLst/>
                <a:uFillTx/>
                <a:latin typeface="Arial"/>
              </a:rPr>
              <a:t>0x3</a:t>
            </a:r>
            <a:endParaRPr b="0" lang="en-US" sz="1200" strike="noStrike" u="none">
              <a:solidFill>
                <a:srgbClr val="000000"/>
              </a:solidFill>
              <a:effectLst/>
              <a:uFillTx/>
              <a:latin typeface="Arial"/>
            </a:endParaRPr>
          </a:p>
        </p:txBody>
      </p:sp>
      <p:sp>
        <p:nvSpPr>
          <p:cNvPr id="416" name="TextBox 24"/>
          <p:cNvSpPr/>
          <p:nvPr/>
        </p:nvSpPr>
        <p:spPr>
          <a:xfrm>
            <a:off x="6898320" y="2468520"/>
            <a:ext cx="425880" cy="277920"/>
          </a:xfrm>
          <a:prstGeom prst="rect">
            <a:avLst/>
          </a:prstGeom>
          <a:noFill/>
          <a:ln w="0">
            <a:noFill/>
          </a:ln>
        </p:spPr>
        <p:style>
          <a:lnRef idx="0"/>
          <a:fillRef idx="0"/>
          <a:effectRef idx="0"/>
          <a:fontRef idx="minor"/>
        </p:style>
        <p:txBody>
          <a:bodyPr wrap="none" lIns="90000" rIns="90000" tIns="45000" bIns="45000" anchor="t" anchorCtr="1">
            <a:spAutoFit/>
          </a:bodyPr>
          <a:p>
            <a:pPr algn="r" defTabSz="914400">
              <a:lnSpc>
                <a:spcPct val="100000"/>
              </a:lnSpc>
            </a:pPr>
            <a:r>
              <a:rPr b="0" lang="en-US" sz="1200" strike="noStrike" u="none">
                <a:solidFill>
                  <a:schemeClr val="dk1"/>
                </a:solidFill>
                <a:effectLst/>
                <a:uFillTx/>
                <a:latin typeface="Arial"/>
              </a:rPr>
              <a:t>0x2</a:t>
            </a:r>
            <a:endParaRPr b="0" lang="en-US" sz="1200" strike="noStrike" u="none">
              <a:solidFill>
                <a:srgbClr val="000000"/>
              </a:solidFill>
              <a:effectLst/>
              <a:uFillTx/>
              <a:latin typeface="Arial"/>
            </a:endParaRPr>
          </a:p>
        </p:txBody>
      </p:sp>
      <p:sp>
        <p:nvSpPr>
          <p:cNvPr id="417" name="TextBox 25"/>
          <p:cNvSpPr/>
          <p:nvPr/>
        </p:nvSpPr>
        <p:spPr>
          <a:xfrm>
            <a:off x="6898320" y="2198160"/>
            <a:ext cx="425880" cy="277920"/>
          </a:xfrm>
          <a:prstGeom prst="rect">
            <a:avLst/>
          </a:prstGeom>
          <a:noFill/>
          <a:ln w="0">
            <a:noFill/>
          </a:ln>
        </p:spPr>
        <p:style>
          <a:lnRef idx="0"/>
          <a:fillRef idx="0"/>
          <a:effectRef idx="0"/>
          <a:fontRef idx="minor"/>
        </p:style>
        <p:txBody>
          <a:bodyPr wrap="none" lIns="90000" rIns="90000" tIns="45000" bIns="45000" anchor="t" anchorCtr="1">
            <a:spAutoFit/>
          </a:bodyPr>
          <a:p>
            <a:pPr algn="r" defTabSz="914400">
              <a:lnSpc>
                <a:spcPct val="100000"/>
              </a:lnSpc>
            </a:pPr>
            <a:r>
              <a:rPr b="0" lang="en-US" sz="1200" strike="noStrike" u="none">
                <a:solidFill>
                  <a:schemeClr val="dk1"/>
                </a:solidFill>
                <a:effectLst/>
                <a:uFillTx/>
                <a:latin typeface="Arial"/>
              </a:rPr>
              <a:t>0x1</a:t>
            </a:r>
            <a:endParaRPr b="0" lang="en-US" sz="1200" strike="noStrike" u="none">
              <a:solidFill>
                <a:srgbClr val="000000"/>
              </a:solidFill>
              <a:effectLst/>
              <a:uFillTx/>
              <a:latin typeface="Arial"/>
            </a:endParaRPr>
          </a:p>
        </p:txBody>
      </p:sp>
      <p:sp>
        <p:nvSpPr>
          <p:cNvPr id="418" name="TextBox 26"/>
          <p:cNvSpPr/>
          <p:nvPr/>
        </p:nvSpPr>
        <p:spPr>
          <a:xfrm>
            <a:off x="6898320" y="1934280"/>
            <a:ext cx="425880" cy="277920"/>
          </a:xfrm>
          <a:prstGeom prst="rect">
            <a:avLst/>
          </a:prstGeom>
          <a:noFill/>
          <a:ln w="0">
            <a:noFill/>
          </a:ln>
        </p:spPr>
        <p:style>
          <a:lnRef idx="0"/>
          <a:fillRef idx="0"/>
          <a:effectRef idx="0"/>
          <a:fontRef idx="minor"/>
        </p:style>
        <p:txBody>
          <a:bodyPr wrap="none" lIns="90000" rIns="90000" tIns="45000" bIns="45000" anchor="t" anchorCtr="1">
            <a:spAutoFit/>
          </a:bodyPr>
          <a:p>
            <a:pPr algn="r" defTabSz="914400">
              <a:lnSpc>
                <a:spcPct val="100000"/>
              </a:lnSpc>
            </a:pPr>
            <a:r>
              <a:rPr b="0" lang="en-US" sz="1200" strike="noStrike" u="none">
                <a:solidFill>
                  <a:schemeClr val="dk1"/>
                </a:solidFill>
                <a:effectLst/>
                <a:uFillTx/>
                <a:latin typeface="Arial"/>
              </a:rPr>
              <a:t>0x0</a:t>
            </a:r>
            <a:endParaRPr b="0" lang="en-US" sz="1200" strike="noStrike" u="none">
              <a:solidFill>
                <a:srgbClr val="000000"/>
              </a:solidFill>
              <a:effectLst/>
              <a:uFillTx/>
              <a:latin typeface="Arial"/>
            </a:endParaRPr>
          </a:p>
        </p:txBody>
      </p:sp>
      <p:sp>
        <p:nvSpPr>
          <p:cNvPr id="419" name="TextBox 28"/>
          <p:cNvSpPr/>
          <p:nvPr/>
        </p:nvSpPr>
        <p:spPr>
          <a:xfrm>
            <a:off x="6924240" y="5402160"/>
            <a:ext cx="685080" cy="27792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0" lang="en-US" sz="1200" strike="noStrike" u="none">
                <a:solidFill>
                  <a:schemeClr val="dk1"/>
                </a:solidFill>
                <a:effectLst/>
                <a:uFillTx/>
                <a:latin typeface="Arial"/>
              </a:rPr>
              <a:t>0x0</a:t>
            </a:r>
            <a:endParaRPr b="0" lang="en-US" sz="1200" strike="noStrike" u="none">
              <a:solidFill>
                <a:srgbClr val="000000"/>
              </a:solidFill>
              <a:effectLst/>
              <a:uFillTx/>
              <a:latin typeface="Arial"/>
            </a:endParaRPr>
          </a:p>
        </p:txBody>
      </p:sp>
      <p:sp>
        <p:nvSpPr>
          <p:cNvPr id="420" name="TextBox 29"/>
          <p:cNvSpPr/>
          <p:nvPr/>
        </p:nvSpPr>
        <p:spPr>
          <a:xfrm>
            <a:off x="6924240" y="5683680"/>
            <a:ext cx="685080" cy="27792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0" lang="en-US" sz="1200" strike="noStrike" u="none">
                <a:solidFill>
                  <a:schemeClr val="dk1"/>
                </a:solidFill>
                <a:effectLst/>
                <a:uFillTx/>
                <a:latin typeface="Arial"/>
              </a:rPr>
              <a:t>0x1</a:t>
            </a:r>
            <a:endParaRPr b="0" lang="en-US" sz="1200" strike="noStrike" u="none">
              <a:solidFill>
                <a:srgbClr val="000000"/>
              </a:solidFill>
              <a:effectLst/>
              <a:uFillTx/>
              <a:latin typeface="Arial"/>
            </a:endParaRPr>
          </a:p>
        </p:txBody>
      </p:sp>
      <p:sp>
        <p:nvSpPr>
          <p:cNvPr id="421" name="TextBox 30"/>
          <p:cNvSpPr/>
          <p:nvPr/>
        </p:nvSpPr>
        <p:spPr>
          <a:xfrm>
            <a:off x="6933600" y="5949360"/>
            <a:ext cx="685080" cy="27792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0" lang="en-US" sz="1200" strike="noStrike" u="none">
                <a:solidFill>
                  <a:schemeClr val="dk1"/>
                </a:solidFill>
                <a:effectLst/>
                <a:uFillTx/>
                <a:latin typeface="Arial"/>
              </a:rPr>
              <a:t>0x2</a:t>
            </a:r>
            <a:endParaRPr b="0" lang="en-US" sz="1200" strike="noStrike" u="none">
              <a:solidFill>
                <a:srgbClr val="000000"/>
              </a:solidFill>
              <a:effectLst/>
              <a:uFillTx/>
              <a:latin typeface="Arial"/>
            </a:endParaRPr>
          </a:p>
        </p:txBody>
      </p:sp>
      <p:sp>
        <p:nvSpPr>
          <p:cNvPr id="422" name="TextBox 31"/>
          <p:cNvSpPr/>
          <p:nvPr/>
        </p:nvSpPr>
        <p:spPr>
          <a:xfrm>
            <a:off x="6933600" y="6230880"/>
            <a:ext cx="685080" cy="27792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0" lang="en-US" sz="1200" strike="noStrike" u="none">
                <a:solidFill>
                  <a:schemeClr val="dk1"/>
                </a:solidFill>
                <a:effectLst/>
                <a:uFillTx/>
                <a:latin typeface="Arial"/>
              </a:rPr>
              <a:t>0x3</a:t>
            </a:r>
            <a:endParaRPr b="0" lang="en-US" sz="1200" strike="noStrike" u="none">
              <a:solidFill>
                <a:srgbClr val="000000"/>
              </a:solidFill>
              <a:effectLst/>
              <a:uFillTx/>
              <a:latin typeface="Arial"/>
            </a:endParaRPr>
          </a:p>
        </p:txBody>
      </p:sp>
      <p:sp>
        <p:nvSpPr>
          <p:cNvPr id="423" name="TextBox 32"/>
          <p:cNvSpPr/>
          <p:nvPr/>
        </p:nvSpPr>
        <p:spPr>
          <a:xfrm rot="16200000">
            <a:off x="7747920" y="6466320"/>
            <a:ext cx="434520" cy="4010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1" lang="en-US" sz="2000" strike="noStrike" u="none">
                <a:solidFill>
                  <a:schemeClr val="dk1"/>
                </a:solidFill>
                <a:effectLst/>
                <a:uFillTx/>
                <a:latin typeface="Arial"/>
              </a:rPr>
              <a:t>…</a:t>
            </a:r>
            <a:endParaRPr b="0" lang="en-US" sz="2000" strike="noStrike" u="none">
              <a:solidFill>
                <a:srgbClr val="000000"/>
              </a:solidFill>
              <a:effectLst/>
              <a:uFillTx/>
              <a:latin typeface="Arial"/>
            </a:endParaRPr>
          </a:p>
        </p:txBody>
      </p:sp>
      <p:sp>
        <p:nvSpPr>
          <p:cNvPr id="424" name="TextBox 34"/>
          <p:cNvSpPr/>
          <p:nvPr/>
        </p:nvSpPr>
        <p:spPr>
          <a:xfrm>
            <a:off x="2859480" y="3978000"/>
            <a:ext cx="1875240" cy="46260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1" lang="en-US" sz="2400" strike="noStrike" u="none">
                <a:solidFill>
                  <a:schemeClr val="accent1"/>
                </a:solidFill>
                <a:effectLst/>
                <a:uFillTx/>
                <a:latin typeface="Arial"/>
              </a:rPr>
              <a:t>0x00470013</a:t>
            </a:r>
            <a:endParaRPr b="0" lang="en-US" sz="2400" strike="noStrike" u="none">
              <a:solidFill>
                <a:srgbClr val="000000"/>
              </a:solidFill>
              <a:effectLst/>
              <a:uFillTx/>
              <a:latin typeface="Arial"/>
            </a:endParaRPr>
          </a:p>
        </p:txBody>
      </p:sp>
      <p:sp>
        <p:nvSpPr>
          <p:cNvPr id="425" name="TextBox 35"/>
          <p:cNvSpPr/>
          <p:nvPr/>
        </p:nvSpPr>
        <p:spPr>
          <a:xfrm>
            <a:off x="2853000" y="4347360"/>
            <a:ext cx="1348560" cy="46260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1" lang="en-US" sz="2400" strike="noStrike" u="none">
                <a:solidFill>
                  <a:schemeClr val="accent1"/>
                </a:solidFill>
                <a:effectLst/>
                <a:uFillTx/>
                <a:latin typeface="Arial"/>
              </a:rPr>
              <a:t>segfault</a:t>
            </a:r>
            <a:endParaRPr b="0" lang="en-US" sz="2400" strike="noStrike" u="none">
              <a:solidFill>
                <a:srgbClr val="000000"/>
              </a:solidFill>
              <a:effectLst/>
              <a:uFillTx/>
              <a:latin typeface="Arial"/>
            </a:endParaRPr>
          </a:p>
        </p:txBody>
      </p:sp>
      <p:sp>
        <p:nvSpPr>
          <p:cNvPr id="426" name="TextBox 36"/>
          <p:cNvSpPr/>
          <p:nvPr/>
        </p:nvSpPr>
        <p:spPr>
          <a:xfrm>
            <a:off x="2824920" y="4703040"/>
            <a:ext cx="2026800" cy="46260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1" lang="en-US" sz="2400" strike="noStrike" u="none">
                <a:solidFill>
                  <a:schemeClr val="accent1"/>
                </a:solidFill>
                <a:effectLst/>
                <a:uFillTx/>
                <a:latin typeface="Arial"/>
              </a:rPr>
              <a:t>0xCAFE5555</a:t>
            </a:r>
            <a:endParaRPr b="0" lang="en-US" sz="2400" strike="noStrike" u="none">
              <a:solidFill>
                <a:srgbClr val="000000"/>
              </a:solidFill>
              <a:effectLst/>
              <a:uFillTx/>
              <a:latin typeface="Arial"/>
            </a:endParaRPr>
          </a:p>
        </p:txBody>
      </p:sp>
      <p:sp>
        <p:nvSpPr>
          <p:cNvPr id="427" name="Rectangle 9"/>
          <p:cNvSpPr/>
          <p:nvPr/>
        </p:nvSpPr>
        <p:spPr>
          <a:xfrm>
            <a:off x="6499080" y="1600200"/>
            <a:ext cx="2415240" cy="1792440"/>
          </a:xfrm>
          <a:prstGeom prst="rect">
            <a:avLst/>
          </a:prstGeom>
          <a:no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428" name="TextBox 21"/>
          <p:cNvSpPr/>
          <p:nvPr/>
        </p:nvSpPr>
        <p:spPr>
          <a:xfrm>
            <a:off x="6420240" y="1609200"/>
            <a:ext cx="952920" cy="30888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400" strike="noStrike" u="none">
                <a:solidFill>
                  <a:schemeClr val="dk1"/>
                </a:solidFill>
                <a:effectLst/>
                <a:uFillTx/>
                <a:latin typeface="Arial"/>
              </a:rPr>
              <a:t>Frame 2F</a:t>
            </a:r>
            <a:endParaRPr b="0" lang="en-US" sz="1400" strike="noStrike" u="none">
              <a:solidFill>
                <a:srgbClr val="000000"/>
              </a:solidFill>
              <a:effectLst/>
              <a:uFillTx/>
              <a:latin typeface="Arial"/>
            </a:endParaRPr>
          </a:p>
        </p:txBody>
      </p:sp>
      <p:sp>
        <p:nvSpPr>
          <p:cNvPr id="429" name="Rectangle 37"/>
          <p:cNvSpPr/>
          <p:nvPr/>
        </p:nvSpPr>
        <p:spPr>
          <a:xfrm>
            <a:off x="6499080" y="3400200"/>
            <a:ext cx="2415240" cy="1704240"/>
          </a:xfrm>
          <a:prstGeom prst="rect">
            <a:avLst/>
          </a:prstGeom>
          <a:no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430" name="TextBox 38"/>
          <p:cNvSpPr/>
          <p:nvPr/>
        </p:nvSpPr>
        <p:spPr>
          <a:xfrm>
            <a:off x="6444360" y="3382560"/>
            <a:ext cx="943200" cy="30888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400" strike="noStrike" u="none">
                <a:solidFill>
                  <a:schemeClr val="dk1"/>
                </a:solidFill>
                <a:effectLst/>
                <a:uFillTx/>
                <a:latin typeface="Arial"/>
              </a:rPr>
              <a:t>Frame 30</a:t>
            </a:r>
            <a:endParaRPr b="0" lang="en-US" sz="1400" strike="noStrike" u="none">
              <a:solidFill>
                <a:srgbClr val="000000"/>
              </a:solidFill>
              <a:effectLst/>
              <a:uFillTx/>
              <a:latin typeface="Arial"/>
            </a:endParaRPr>
          </a:p>
        </p:txBody>
      </p:sp>
      <p:sp>
        <p:nvSpPr>
          <p:cNvPr id="431" name="Rectangle 39"/>
          <p:cNvSpPr/>
          <p:nvPr/>
        </p:nvSpPr>
        <p:spPr>
          <a:xfrm>
            <a:off x="6499080" y="5105520"/>
            <a:ext cx="2415240" cy="1704240"/>
          </a:xfrm>
          <a:prstGeom prst="rect">
            <a:avLst/>
          </a:prstGeom>
          <a:no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432" name="TextBox 40"/>
          <p:cNvSpPr/>
          <p:nvPr/>
        </p:nvSpPr>
        <p:spPr>
          <a:xfrm>
            <a:off x="6459120" y="5117400"/>
            <a:ext cx="943200" cy="30888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400" strike="noStrike" u="none">
                <a:solidFill>
                  <a:schemeClr val="dk1"/>
                </a:solidFill>
                <a:effectLst/>
                <a:uFillTx/>
                <a:latin typeface="Arial"/>
              </a:rPr>
              <a:t>Frame 31</a:t>
            </a:r>
            <a:endParaRPr b="0" lang="en-US" sz="1400" strike="noStrike" u="none">
              <a:solidFill>
                <a:srgbClr val="000000"/>
              </a:solidFill>
              <a:effectLst/>
              <a:uFillTx/>
              <a:latin typeface="Arial"/>
            </a:endParaRPr>
          </a:p>
        </p:txBody>
      </p:sp>
      <p:pic>
        <p:nvPicPr>
          <p:cNvPr id="433" name="Picture 33" descr=""/>
          <p:cNvPicPr/>
          <p:nvPr/>
        </p:nvPicPr>
        <p:blipFill>
          <a:blip r:embed="rId1"/>
          <a:srcRect l="39958" t="28802" r="35233" b="45692"/>
          <a:stretch/>
        </p:blipFill>
        <p:spPr>
          <a:xfrm>
            <a:off x="7325280" y="3429000"/>
            <a:ext cx="1572840" cy="1668960"/>
          </a:xfrm>
          <a:prstGeom prst="rect">
            <a:avLst/>
          </a:prstGeom>
          <a:noFill/>
          <a:ln w="0">
            <a:noFill/>
          </a:ln>
        </p:spPr>
      </p:pic>
      <p:sp>
        <p:nvSpPr>
          <p:cNvPr id="434" name="TextBox 42"/>
          <p:cNvSpPr/>
          <p:nvPr/>
        </p:nvSpPr>
        <p:spPr>
          <a:xfrm>
            <a:off x="2859480" y="5040360"/>
            <a:ext cx="1348560" cy="46260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1" lang="en-US" sz="2400" strike="noStrike" u="none">
                <a:solidFill>
                  <a:schemeClr val="accent1"/>
                </a:solidFill>
                <a:effectLst/>
                <a:uFillTx/>
                <a:latin typeface="Arial"/>
              </a:rPr>
              <a:t>segfault</a:t>
            </a:r>
            <a:endParaRPr b="0" lang="en-US" sz="2400" strike="noStrike" u="none">
              <a:solidFill>
                <a:srgbClr val="000000"/>
              </a:solidFill>
              <a:effectLst/>
              <a:uFillTx/>
              <a:latin typeface="Arial"/>
            </a:endParaRPr>
          </a:p>
        </p:txBody>
      </p:sp>
      <p:sp>
        <p:nvSpPr>
          <p:cNvPr id="435" name="Rectangle 27"/>
          <p:cNvSpPr/>
          <p:nvPr/>
        </p:nvSpPr>
        <p:spPr>
          <a:xfrm>
            <a:off x="2716560" y="4064760"/>
            <a:ext cx="2158560" cy="1436040"/>
          </a:xfrm>
          <a:prstGeom prst="rect">
            <a:avLst/>
          </a:prstGeom>
          <a:solidFill>
            <a:srgbClr val="ffffff"/>
          </a:solidFill>
          <a:ln>
            <a:solidFill>
              <a:srgbClr val="ffffff"/>
            </a:solidFill>
            <a:round/>
          </a:ln>
        </p:spPr>
        <p:style>
          <a:lnRef idx="2">
            <a:schemeClr val="accent6"/>
          </a:lnRef>
          <a:fillRef idx="1">
            <a:schemeClr val="lt1"/>
          </a:fillRef>
          <a:effectRef idx="0">
            <a:schemeClr val="accent6"/>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Tree>
  </p:cSld>
  <mc:AlternateContent>
    <mc:Choice Requires="p14">
      <p:transition spd="slow" p14:dur="2000"/>
    </mc:Choice>
    <mc:Fallback>
      <p:transition spd="slow"/>
    </mc:Fallback>
  </mc:AlternateContent>
  <p:timing>
    <p:tnLst>
      <p:par>
        <p:cTn id="367" dur="indefinite" restart="never" nodeType="tmRoot">
          <p:childTnLst>
            <p:seq>
              <p:cTn id="368" dur="indefinite" nodeType="mainSeq">
                <p:childTnLst>
                  <p:par>
                    <p:cTn id="369" fill="hold">
                      <p:stCondLst>
                        <p:cond delay="indefinite"/>
                      </p:stCondLst>
                      <p:childTnLst>
                        <p:par>
                          <p:cTn id="370" fill="hold">
                            <p:stCondLst>
                              <p:cond delay="0"/>
                            </p:stCondLst>
                            <p:childTnLst>
                              <p:par>
                                <p:cTn id="371" nodeType="clickEffect" fill="hold" presetClass="exit" presetID="1">
                                  <p:stCondLst>
                                    <p:cond delay="0"/>
                                  </p:stCondLst>
                                  <p:childTnLst>
                                    <p:set>
                                      <p:cBhvr>
                                        <p:cTn id="372" dur="1" fill="hold">
                                          <p:stCondLst>
                                            <p:cond delay="0"/>
                                          </p:stCondLst>
                                        </p:cTn>
                                        <p:tgtEl>
                                          <p:spTgt spid="435"/>
                                        </p:tgtEl>
                                        <p:attrNameLst>
                                          <p:attrName>style.visibility</p:attrName>
                                        </p:attrNameLst>
                                      </p:cBhvr>
                                      <p:to>
                                        <p:strVal val="hidden"/>
                                      </p:to>
                                    </p:set>
                                  </p:childTnLst>
                                </p:cTn>
                              </p:par>
                            </p:childTnLst>
                          </p:cTn>
                        </p:par>
                      </p:childTnLst>
                    </p:cTn>
                  </p:par>
                  <p:par>
                    <p:cTn id="373" fill="hold">
                      <p:stCondLst>
                        <p:cond delay="indefinite"/>
                      </p:stCondLst>
                      <p:childTnLst>
                        <p:par>
                          <p:cTn id="374" fill="hold">
                            <p:stCondLst>
                              <p:cond delay="0"/>
                            </p:stCondLst>
                            <p:childTnLst>
                              <p:par>
                                <p:cTn id="375" nodeType="clickEffect" fill="hold" presetClass="entr" presetID="1">
                                  <p:stCondLst>
                                    <p:cond delay="0"/>
                                  </p:stCondLst>
                                  <p:childTnLst>
                                    <p:set>
                                      <p:cBhvr>
                                        <p:cTn id="376" dur="1" fill="hold">
                                          <p:stCondLst>
                                            <p:cond delay="0"/>
                                          </p:stCondLst>
                                        </p:cTn>
                                        <p:tgtEl>
                                          <p:spTgt spid="424">
                                            <p:txEl>
                                              <p:pRg st="0" end="0"/>
                                            </p:txEl>
                                          </p:spTgt>
                                        </p:tgtEl>
                                        <p:attrNameLst>
                                          <p:attrName>style.visibility</p:attrName>
                                        </p:attrNameLst>
                                      </p:cBhvr>
                                      <p:to>
                                        <p:strVal val="visible"/>
                                      </p:to>
                                    </p:set>
                                  </p:childTnLst>
                                </p:cTn>
                              </p:par>
                            </p:childTnLst>
                          </p:cTn>
                        </p:par>
                      </p:childTnLst>
                    </p:cTn>
                  </p:par>
                  <p:par>
                    <p:cTn id="377" fill="hold">
                      <p:stCondLst>
                        <p:cond delay="indefinite"/>
                      </p:stCondLst>
                      <p:childTnLst>
                        <p:par>
                          <p:cTn id="378" fill="hold">
                            <p:stCondLst>
                              <p:cond delay="0"/>
                            </p:stCondLst>
                            <p:childTnLst>
                              <p:par>
                                <p:cTn id="379" nodeType="clickEffect" fill="hold" presetClass="entr" presetID="1">
                                  <p:stCondLst>
                                    <p:cond delay="0"/>
                                  </p:stCondLst>
                                  <p:childTnLst>
                                    <p:set>
                                      <p:cBhvr>
                                        <p:cTn id="380" dur="1" fill="hold">
                                          <p:stCondLst>
                                            <p:cond delay="0"/>
                                          </p:stCondLst>
                                        </p:cTn>
                                        <p:tgtEl>
                                          <p:spTgt spid="425">
                                            <p:txEl>
                                              <p:pRg st="0" end="0"/>
                                            </p:txEl>
                                          </p:spTgt>
                                        </p:tgtEl>
                                        <p:attrNameLst>
                                          <p:attrName>style.visibility</p:attrName>
                                        </p:attrNameLst>
                                      </p:cBhvr>
                                      <p:to>
                                        <p:strVal val="visible"/>
                                      </p:to>
                                    </p:set>
                                  </p:childTnLst>
                                </p:cTn>
                              </p:par>
                            </p:childTnLst>
                          </p:cTn>
                        </p:par>
                      </p:childTnLst>
                    </p:cTn>
                  </p:par>
                  <p:par>
                    <p:cTn id="381" fill="hold">
                      <p:stCondLst>
                        <p:cond delay="indefinite"/>
                      </p:stCondLst>
                      <p:childTnLst>
                        <p:par>
                          <p:cTn id="382" fill="hold">
                            <p:stCondLst>
                              <p:cond delay="0"/>
                            </p:stCondLst>
                            <p:childTnLst>
                              <p:par>
                                <p:cTn id="383" nodeType="clickEffect" fill="hold" presetClass="entr" presetID="1">
                                  <p:stCondLst>
                                    <p:cond delay="0"/>
                                  </p:stCondLst>
                                  <p:childTnLst>
                                    <p:set>
                                      <p:cBhvr>
                                        <p:cTn id="384" dur="1" fill="hold">
                                          <p:stCondLst>
                                            <p:cond delay="0"/>
                                          </p:stCondLst>
                                        </p:cTn>
                                        <p:tgtEl>
                                          <p:spTgt spid="426">
                                            <p:txEl>
                                              <p:pRg st="0" end="0"/>
                                            </p:txEl>
                                          </p:spTgt>
                                        </p:tgtEl>
                                        <p:attrNameLst>
                                          <p:attrName>style.visibility</p:attrName>
                                        </p:attrNameLst>
                                      </p:cBhvr>
                                      <p:to>
                                        <p:strVal val="visible"/>
                                      </p:to>
                                    </p:set>
                                  </p:childTnLst>
                                </p:cTn>
                              </p:par>
                            </p:childTnLst>
                          </p:cTn>
                        </p:par>
                      </p:childTnLst>
                    </p:cTn>
                  </p:par>
                  <p:par>
                    <p:cTn id="385" fill="hold">
                      <p:stCondLst>
                        <p:cond delay="indefinite"/>
                      </p:stCondLst>
                      <p:childTnLst>
                        <p:par>
                          <p:cTn id="386" fill="hold">
                            <p:stCondLst>
                              <p:cond delay="0"/>
                            </p:stCondLst>
                            <p:childTnLst>
                              <p:par>
                                <p:cTn id="387" nodeType="clickEffect" fill="hold" presetClass="entr" presetID="1">
                                  <p:stCondLst>
                                    <p:cond delay="0"/>
                                  </p:stCondLst>
                                  <p:childTnLst>
                                    <p:set>
                                      <p:cBhvr>
                                        <p:cTn id="388" dur="1" fill="hold">
                                          <p:stCondLst>
                                            <p:cond delay="0"/>
                                          </p:stCondLst>
                                        </p:cTn>
                                        <p:tgtEl>
                                          <p:spTgt spid="434">
                                            <p:txEl>
                                              <p:pRg st="0" end="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6" name="PlaceHolder 1"/>
          <p:cNvSpPr>
            <a:spLocks noGrp="1"/>
          </p:cNvSpPr>
          <p:nvPr>
            <p:ph/>
          </p:nvPr>
        </p:nvSpPr>
        <p:spPr>
          <a:xfrm>
            <a:off x="457200" y="1600200"/>
            <a:ext cx="8228520" cy="4875840"/>
          </a:xfrm>
          <a:prstGeom prst="rect">
            <a:avLst/>
          </a:prstGeom>
          <a:noFill/>
          <a:ln w="0">
            <a:noFill/>
          </a:ln>
        </p:spPr>
        <p:txBody>
          <a:bodyPr lIns="91440" rIns="91440" tIns="45720" bIns="45720" anchor="t">
            <a:noAutofit/>
          </a:bodyPr>
          <a:p>
            <a:pPr marL="182880" indent="-182880" defTabSz="914400">
              <a:lnSpc>
                <a:spcPct val="100000"/>
              </a:lnSpc>
              <a:spcBef>
                <a:spcPts val="479"/>
              </a:spcBef>
              <a:buClr>
                <a:srgbClr val="521b92"/>
              </a:buClr>
              <a:buSzPct val="85000"/>
              <a:buFont typeface="Arial"/>
              <a:buChar char="•"/>
            </a:pPr>
            <a:r>
              <a:rPr b="0" lang="en-US" sz="2400" strike="noStrike" u="none">
                <a:solidFill>
                  <a:schemeClr val="dk1"/>
                </a:solidFill>
                <a:effectLst/>
                <a:uFillTx/>
                <a:latin typeface="Arial"/>
              </a:rPr>
              <a:t>Problem: How big does the page directory get?</a:t>
            </a:r>
            <a:endParaRPr b="0" lang="en-US" sz="2400" strike="noStrike" u="none">
              <a:solidFill>
                <a:srgbClr val="000000"/>
              </a:solidFill>
              <a:effectLst/>
              <a:uFillTx/>
              <a:latin typeface="Arial"/>
            </a:endParaRPr>
          </a:p>
          <a:p>
            <a:pPr lvl="1" marL="457200" indent="-182880" defTabSz="914400">
              <a:lnSpc>
                <a:spcPct val="100000"/>
              </a:lnSpc>
              <a:spcBef>
                <a:spcPts val="400"/>
              </a:spcBef>
              <a:buClr>
                <a:srgbClr val="521b92"/>
              </a:buClr>
              <a:buSzPct val="85000"/>
              <a:buFont typeface="Arial"/>
              <a:buChar char="•"/>
            </a:pPr>
            <a:r>
              <a:rPr b="0" lang="en-US" sz="2000" strike="noStrike" u="none">
                <a:solidFill>
                  <a:schemeClr val="dk1"/>
                </a:solidFill>
                <a:effectLst/>
                <a:uFillTx/>
                <a:latin typeface="Arial"/>
              </a:rPr>
              <a:t>Assume you have a 48-bit address space</a:t>
            </a:r>
            <a:endParaRPr b="0" lang="en-US" sz="2000" strike="noStrike" u="none">
              <a:solidFill>
                <a:srgbClr val="000000"/>
              </a:solidFill>
              <a:effectLst/>
              <a:uFillTx/>
              <a:latin typeface="Arial"/>
            </a:endParaRPr>
          </a:p>
          <a:p>
            <a:pPr lvl="1" marL="457200" indent="-182880" defTabSz="914400">
              <a:lnSpc>
                <a:spcPct val="100000"/>
              </a:lnSpc>
              <a:spcBef>
                <a:spcPts val="400"/>
              </a:spcBef>
              <a:buClr>
                <a:srgbClr val="521b92"/>
              </a:buClr>
              <a:buSzPct val="85000"/>
              <a:buFont typeface="Arial"/>
              <a:buChar char="•"/>
            </a:pPr>
            <a:r>
              <a:rPr b="0" lang="en-US" sz="2000" strike="noStrike" u="none">
                <a:solidFill>
                  <a:schemeClr val="dk1"/>
                </a:solidFill>
                <a:effectLst/>
                <a:uFillTx/>
                <a:latin typeface="Arial"/>
              </a:rPr>
              <a:t>Assume you have 4KB pages </a:t>
            </a:r>
            <a:endParaRPr b="0" lang="en-US" sz="2000" strike="noStrike" u="none">
              <a:solidFill>
                <a:srgbClr val="000000"/>
              </a:solidFill>
              <a:effectLst/>
              <a:uFillTx/>
              <a:latin typeface="Arial"/>
            </a:endParaRPr>
          </a:p>
          <a:p>
            <a:pPr lvl="1" marL="457200" indent="-182880" defTabSz="914400">
              <a:lnSpc>
                <a:spcPct val="100000"/>
              </a:lnSpc>
              <a:spcBef>
                <a:spcPts val="400"/>
              </a:spcBef>
              <a:buClr>
                <a:srgbClr val="521b92"/>
              </a:buClr>
              <a:buSzPct val="85000"/>
              <a:buFont typeface="Arial"/>
              <a:buChar char="•"/>
            </a:pPr>
            <a:r>
              <a:rPr b="0" lang="en-US" sz="2000" strike="noStrike" u="none">
                <a:solidFill>
                  <a:schemeClr val="dk1"/>
                </a:solidFill>
                <a:effectLst/>
                <a:uFillTx/>
                <a:latin typeface="Arial"/>
              </a:rPr>
              <a:t>Assume you have 8 byte page table entries/page directory entries</a:t>
            </a:r>
            <a:endParaRPr b="0" lang="en-US" sz="2000" strike="noStrike" u="none">
              <a:solidFill>
                <a:srgbClr val="000000"/>
              </a:solidFill>
              <a:effectLst/>
              <a:uFillTx/>
              <a:latin typeface="Arial"/>
            </a:endParaRPr>
          </a:p>
          <a:p>
            <a:pPr indent="0" defTabSz="914400">
              <a:lnSpc>
                <a:spcPct val="100000"/>
              </a:lnSpc>
              <a:spcBef>
                <a:spcPts val="400"/>
              </a:spcBef>
              <a:buNone/>
              <a:tabLst>
                <a:tab algn="l" pos="0"/>
              </a:tabLst>
            </a:pPr>
            <a:endParaRPr b="0" lang="en-US" sz="2000" strike="noStrike" u="none">
              <a:solidFill>
                <a:srgbClr val="000000"/>
              </a:solidFill>
              <a:effectLst/>
              <a:uFillTx/>
              <a:latin typeface="Arial"/>
            </a:endParaRPr>
          </a:p>
          <a:p>
            <a:pPr indent="0" defTabSz="914400">
              <a:lnSpc>
                <a:spcPct val="100000"/>
              </a:lnSpc>
              <a:spcBef>
                <a:spcPts val="400"/>
              </a:spcBef>
              <a:buNone/>
              <a:tabLst>
                <a:tab algn="l" pos="0"/>
              </a:tabLst>
            </a:pPr>
            <a:endParaRPr b="0" lang="en-US" sz="2000" strike="noStrike" u="none">
              <a:solidFill>
                <a:srgbClr val="000000"/>
              </a:solidFill>
              <a:effectLst/>
              <a:uFillTx/>
              <a:latin typeface="Arial"/>
            </a:endParaRPr>
          </a:p>
          <a:p>
            <a:pPr indent="0" defTabSz="914400">
              <a:lnSpc>
                <a:spcPct val="100000"/>
              </a:lnSpc>
              <a:spcBef>
                <a:spcPts val="400"/>
              </a:spcBef>
              <a:buNone/>
              <a:tabLst>
                <a:tab algn="l" pos="0"/>
              </a:tabLst>
            </a:pPr>
            <a:endParaRPr b="0" lang="en-US" sz="2000" strike="noStrike" u="none">
              <a:solidFill>
                <a:srgbClr val="000000"/>
              </a:solidFill>
              <a:effectLst/>
              <a:uFillTx/>
              <a:latin typeface="Arial"/>
            </a:endParaRPr>
          </a:p>
          <a:p>
            <a:pPr indent="0" defTabSz="914400">
              <a:lnSpc>
                <a:spcPct val="100000"/>
              </a:lnSpc>
              <a:spcBef>
                <a:spcPts val="400"/>
              </a:spcBef>
              <a:buNone/>
              <a:tabLst>
                <a:tab algn="l" pos="0"/>
              </a:tabLst>
            </a:pPr>
            <a:endParaRPr b="0" lang="en-US" sz="2000" strike="noStrike" u="none">
              <a:solidFill>
                <a:srgbClr val="000000"/>
              </a:solidFill>
              <a:effectLst/>
              <a:uFillTx/>
              <a:latin typeface="Arial"/>
            </a:endParaRPr>
          </a:p>
          <a:p>
            <a:pPr marL="182880" indent="-182880" defTabSz="914400">
              <a:lnSpc>
                <a:spcPct val="100000"/>
              </a:lnSpc>
              <a:spcBef>
                <a:spcPts val="479"/>
              </a:spcBef>
              <a:buClr>
                <a:srgbClr val="521b92"/>
              </a:buClr>
              <a:buSzPct val="85000"/>
              <a:buFont typeface="Arial"/>
              <a:buChar char="•"/>
              <a:tabLst>
                <a:tab algn="l" pos="0"/>
              </a:tabLst>
            </a:pPr>
            <a:r>
              <a:rPr b="0" lang="en-US" sz="2400" strike="noStrike" u="none">
                <a:solidFill>
                  <a:schemeClr val="dk1"/>
                </a:solidFill>
                <a:effectLst/>
                <a:uFillTx/>
                <a:latin typeface="Arial"/>
              </a:rPr>
              <a:t>Goal: Page Table Directory should fit in one frame</a:t>
            </a:r>
            <a:endParaRPr b="0" lang="en-US" sz="2400" strike="noStrike" u="none">
              <a:solidFill>
                <a:srgbClr val="000000"/>
              </a:solidFill>
              <a:effectLst/>
              <a:uFillTx/>
              <a:latin typeface="Arial"/>
            </a:endParaRPr>
          </a:p>
          <a:p>
            <a:pPr marL="182880" indent="-182880" defTabSz="914400">
              <a:lnSpc>
                <a:spcPct val="100000"/>
              </a:lnSpc>
              <a:spcBef>
                <a:spcPts val="479"/>
              </a:spcBef>
              <a:buClr>
                <a:srgbClr val="521b92"/>
              </a:buClr>
              <a:buSzPct val="85000"/>
              <a:buFont typeface="Arial"/>
              <a:buChar char="•"/>
              <a:tabLst>
                <a:tab algn="l" pos="0"/>
              </a:tabLst>
            </a:pPr>
            <a:r>
              <a:rPr b="1" lang="en-US" sz="2400" strike="noStrike" u="none">
                <a:solidFill>
                  <a:schemeClr val="accent1"/>
                </a:solidFill>
                <a:effectLst/>
                <a:uFillTx/>
                <a:latin typeface="Arial"/>
              </a:rPr>
              <a:t>Multi-level page tables: </a:t>
            </a:r>
            <a:r>
              <a:rPr b="0" lang="en-US" sz="2400" strike="noStrike" u="none">
                <a:solidFill>
                  <a:schemeClr val="dk1"/>
                </a:solidFill>
                <a:effectLst/>
                <a:uFillTx/>
                <a:latin typeface="Arial"/>
              </a:rPr>
              <a:t>add additional level(s) to tree</a:t>
            </a:r>
            <a:endParaRPr b="0" lang="en-US" sz="2400" strike="noStrike" u="none">
              <a:solidFill>
                <a:srgbClr val="000000"/>
              </a:solidFill>
              <a:effectLst/>
              <a:uFillTx/>
              <a:latin typeface="Arial"/>
            </a:endParaRPr>
          </a:p>
        </p:txBody>
      </p:sp>
      <p:sp>
        <p:nvSpPr>
          <p:cNvPr id="437" name="Rectangle 8"/>
          <p:cNvSpPr/>
          <p:nvPr/>
        </p:nvSpPr>
        <p:spPr>
          <a:xfrm>
            <a:off x="990720" y="3430080"/>
            <a:ext cx="6180120" cy="30132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438" name="PlaceHolder 2"/>
          <p:cNvSpPr>
            <a:spLocks noGrp="1"/>
          </p:cNvSpPr>
          <p:nvPr>
            <p:ph type="title"/>
          </p:nvPr>
        </p:nvSpPr>
        <p:spPr>
          <a:xfrm>
            <a:off x="457200" y="533520"/>
            <a:ext cx="8228520" cy="989640"/>
          </a:xfrm>
          <a:prstGeom prst="rect">
            <a:avLst/>
          </a:prstGeom>
          <a:noFill/>
          <a:ln w="0">
            <a:noFill/>
          </a:ln>
        </p:spPr>
        <p:txBody>
          <a:bodyPr lIns="91440" rIns="91440" tIns="45720" bIns="45720" anchor="ctr">
            <a:normAutofit/>
          </a:bodyPr>
          <a:p>
            <a:pPr indent="0" defTabSz="914400">
              <a:lnSpc>
                <a:spcPct val="100000"/>
              </a:lnSpc>
              <a:buNone/>
              <a:tabLst>
                <a:tab algn="l" pos="0"/>
              </a:tabLst>
            </a:pPr>
            <a:r>
              <a:rPr b="0" lang="en-US" sz="4000" spc="-99" strike="noStrike" u="none">
                <a:solidFill>
                  <a:schemeClr val="dk2"/>
                </a:solidFill>
                <a:effectLst/>
                <a:uFillTx/>
                <a:latin typeface="Arial"/>
              </a:rPr>
              <a:t>Multi-level Page Tables</a:t>
            </a:r>
            <a:endParaRPr b="0" lang="en-US" sz="4000" strike="noStrike" u="none">
              <a:solidFill>
                <a:srgbClr val="000000"/>
              </a:solidFill>
              <a:effectLst/>
              <a:uFillTx/>
              <a:latin typeface="Arial"/>
            </a:endParaRPr>
          </a:p>
        </p:txBody>
      </p:sp>
      <p:sp>
        <p:nvSpPr>
          <p:cNvPr id="439" name="Rectangle 6"/>
          <p:cNvSpPr/>
          <p:nvPr/>
        </p:nvSpPr>
        <p:spPr>
          <a:xfrm>
            <a:off x="990720" y="3429000"/>
            <a:ext cx="3586680" cy="29448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27 bit idx1</a:t>
            </a:r>
            <a:endParaRPr b="0" lang="en-US" sz="1800" strike="noStrike" u="none">
              <a:solidFill>
                <a:srgbClr val="000000"/>
              </a:solidFill>
              <a:effectLst/>
              <a:uFillTx/>
              <a:latin typeface="Arial"/>
            </a:endParaRPr>
          </a:p>
        </p:txBody>
      </p:sp>
      <p:sp>
        <p:nvSpPr>
          <p:cNvPr id="440" name="Rectangle 7"/>
          <p:cNvSpPr/>
          <p:nvPr/>
        </p:nvSpPr>
        <p:spPr>
          <a:xfrm>
            <a:off x="5768280" y="3439440"/>
            <a:ext cx="1402560" cy="28656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12 bit offset</a:t>
            </a:r>
            <a:endParaRPr b="0" lang="en-US" sz="1800" strike="noStrike" u="none">
              <a:solidFill>
                <a:srgbClr val="000000"/>
              </a:solidFill>
              <a:effectLst/>
              <a:uFillTx/>
              <a:latin typeface="Arial"/>
            </a:endParaRPr>
          </a:p>
        </p:txBody>
      </p:sp>
      <p:sp>
        <p:nvSpPr>
          <p:cNvPr id="441" name="Rectangle 5"/>
          <p:cNvSpPr/>
          <p:nvPr/>
        </p:nvSpPr>
        <p:spPr>
          <a:xfrm>
            <a:off x="4578480" y="3430080"/>
            <a:ext cx="1188720" cy="29556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9 bit  idx2</a:t>
            </a:r>
            <a:endParaRPr b="0" lang="en-US" sz="1800" strike="noStrike" u="none">
              <a:solidFill>
                <a:srgbClr val="000000"/>
              </a:solidFill>
              <a:effectLst/>
              <a:uFillTx/>
              <a:latin typeface="Arial"/>
            </a:endParaRPr>
          </a:p>
        </p:txBody>
      </p:sp>
      <p:sp>
        <p:nvSpPr>
          <p:cNvPr id="442" name="Left Brace 9"/>
          <p:cNvSpPr/>
          <p:nvPr/>
        </p:nvSpPr>
        <p:spPr>
          <a:xfrm rot="16200000">
            <a:off x="3929400" y="795960"/>
            <a:ext cx="302400" cy="6180120"/>
          </a:xfrm>
          <a:prstGeom prst="leftBrace">
            <a:avLst>
              <a:gd name="adj1" fmla="val 8333"/>
              <a:gd name="adj2" fmla="val 50000"/>
            </a:avLst>
          </a:prstGeom>
          <a:noFill/>
          <a:ln>
            <a:solidFill>
              <a:srgbClr val="521b92"/>
            </a:solidFill>
            <a:round/>
          </a:ln>
        </p:spPr>
        <p:style>
          <a:lnRef idx="1">
            <a:schemeClr val="accent1"/>
          </a:lnRef>
          <a:fillRef idx="0">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443" name="TextBox 10"/>
          <p:cNvSpPr/>
          <p:nvPr/>
        </p:nvSpPr>
        <p:spPr>
          <a:xfrm>
            <a:off x="3631320" y="4021200"/>
            <a:ext cx="85356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Arial"/>
              </a:rPr>
              <a:t>48 bits</a:t>
            </a:r>
            <a:endParaRPr b="0" lang="en-US" sz="1800" strike="noStrike" u="none">
              <a:solidFill>
                <a:srgbClr val="000000"/>
              </a:solidFill>
              <a:effectLst/>
              <a:uFillTx/>
              <a:latin typeface="Arial"/>
            </a:endParaRPr>
          </a:p>
        </p:txBody>
      </p:sp>
      <p:sp>
        <p:nvSpPr>
          <p:cNvPr id="444" name="Rectangle 11"/>
          <p:cNvSpPr/>
          <p:nvPr/>
        </p:nvSpPr>
        <p:spPr>
          <a:xfrm>
            <a:off x="990720" y="5694120"/>
            <a:ext cx="6180120" cy="30240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445" name="Rectangle 13"/>
          <p:cNvSpPr/>
          <p:nvPr/>
        </p:nvSpPr>
        <p:spPr>
          <a:xfrm>
            <a:off x="5768280" y="5699160"/>
            <a:ext cx="1402560" cy="30240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12 bit offset</a:t>
            </a:r>
            <a:endParaRPr b="0" lang="en-US" sz="1800" strike="noStrike" u="none">
              <a:solidFill>
                <a:srgbClr val="000000"/>
              </a:solidFill>
              <a:effectLst/>
              <a:uFillTx/>
              <a:latin typeface="Arial"/>
            </a:endParaRPr>
          </a:p>
        </p:txBody>
      </p:sp>
      <p:sp>
        <p:nvSpPr>
          <p:cNvPr id="446" name="Rectangle 14"/>
          <p:cNvSpPr/>
          <p:nvPr/>
        </p:nvSpPr>
        <p:spPr>
          <a:xfrm>
            <a:off x="4571640" y="5687280"/>
            <a:ext cx="1188720" cy="29556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9 bit  idx4</a:t>
            </a:r>
            <a:endParaRPr b="0" lang="en-US" sz="1800" strike="noStrike" u="none">
              <a:solidFill>
                <a:srgbClr val="000000"/>
              </a:solidFill>
              <a:effectLst/>
              <a:uFillTx/>
              <a:latin typeface="Arial"/>
            </a:endParaRPr>
          </a:p>
        </p:txBody>
      </p:sp>
      <p:sp>
        <p:nvSpPr>
          <p:cNvPr id="447" name="Left Brace 15"/>
          <p:cNvSpPr/>
          <p:nvPr/>
        </p:nvSpPr>
        <p:spPr>
          <a:xfrm rot="16200000">
            <a:off x="3909240" y="3081600"/>
            <a:ext cx="342720" cy="6180120"/>
          </a:xfrm>
          <a:prstGeom prst="leftBrace">
            <a:avLst>
              <a:gd name="adj1" fmla="val 8333"/>
              <a:gd name="adj2" fmla="val 50000"/>
            </a:avLst>
          </a:prstGeom>
          <a:noFill/>
          <a:ln>
            <a:solidFill>
              <a:srgbClr val="521b92"/>
            </a:solidFill>
            <a:round/>
          </a:ln>
        </p:spPr>
        <p:style>
          <a:lnRef idx="1">
            <a:schemeClr val="accent1"/>
          </a:lnRef>
          <a:fillRef idx="0">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448" name="TextBox 16"/>
          <p:cNvSpPr/>
          <p:nvPr/>
        </p:nvSpPr>
        <p:spPr>
          <a:xfrm>
            <a:off x="3648960" y="6299280"/>
            <a:ext cx="85356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Arial"/>
              </a:rPr>
              <a:t>48 bits</a:t>
            </a:r>
            <a:endParaRPr b="0" lang="en-US" sz="1800" strike="noStrike" u="none">
              <a:solidFill>
                <a:srgbClr val="000000"/>
              </a:solidFill>
              <a:effectLst/>
              <a:uFillTx/>
              <a:latin typeface="Arial"/>
            </a:endParaRPr>
          </a:p>
        </p:txBody>
      </p:sp>
      <p:sp>
        <p:nvSpPr>
          <p:cNvPr id="449" name="Rectangle 17"/>
          <p:cNvSpPr/>
          <p:nvPr/>
        </p:nvSpPr>
        <p:spPr>
          <a:xfrm>
            <a:off x="3375000" y="5687280"/>
            <a:ext cx="1188720" cy="29556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9 bit  idx3</a:t>
            </a:r>
            <a:endParaRPr b="0" lang="en-US" sz="1800" strike="noStrike" u="none">
              <a:solidFill>
                <a:srgbClr val="000000"/>
              </a:solidFill>
              <a:effectLst/>
              <a:uFillTx/>
              <a:latin typeface="Arial"/>
            </a:endParaRPr>
          </a:p>
        </p:txBody>
      </p:sp>
      <p:sp>
        <p:nvSpPr>
          <p:cNvPr id="450" name="Rectangle 18"/>
          <p:cNvSpPr/>
          <p:nvPr/>
        </p:nvSpPr>
        <p:spPr>
          <a:xfrm>
            <a:off x="990720" y="5694120"/>
            <a:ext cx="1188720" cy="29556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9 bit  idx1</a:t>
            </a:r>
            <a:endParaRPr b="0" lang="en-US" sz="1800" strike="noStrike" u="none">
              <a:solidFill>
                <a:srgbClr val="000000"/>
              </a:solidFill>
              <a:effectLst/>
              <a:uFillTx/>
              <a:latin typeface="Arial"/>
            </a:endParaRPr>
          </a:p>
        </p:txBody>
      </p:sp>
      <p:sp>
        <p:nvSpPr>
          <p:cNvPr id="451" name="Rectangle 19"/>
          <p:cNvSpPr/>
          <p:nvPr/>
        </p:nvSpPr>
        <p:spPr>
          <a:xfrm>
            <a:off x="2194200" y="5694120"/>
            <a:ext cx="1188720" cy="29556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9 bit  idx2</a:t>
            </a:r>
            <a:endParaRPr b="0" lang="en-US" sz="1800" strike="noStrike" u="none">
              <a:solidFill>
                <a:srgbClr val="000000"/>
              </a:solidFill>
              <a:effectLst/>
              <a:uFillTx/>
              <a:latin typeface="Arial"/>
            </a:endParaRPr>
          </a:p>
        </p:txBody>
      </p:sp>
      <p:sp>
        <p:nvSpPr>
          <p:cNvPr id="452" name="TextBox 20"/>
          <p:cNvSpPr/>
          <p:nvPr/>
        </p:nvSpPr>
        <p:spPr>
          <a:xfrm>
            <a:off x="7171920" y="1600200"/>
            <a:ext cx="891360" cy="46260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1" lang="en-US" sz="2400" strike="noStrike" u="none">
                <a:solidFill>
                  <a:schemeClr val="accent1"/>
                </a:solidFill>
                <a:effectLst/>
                <a:uFillTx/>
                <a:latin typeface="Arial"/>
              </a:rPr>
              <a:t>1 GB</a:t>
            </a:r>
            <a:endParaRPr b="0" lang="en-US" sz="2400" strike="noStrike" u="none">
              <a:solidFill>
                <a:srgbClr val="000000"/>
              </a:solidFill>
              <a:effectLst/>
              <a:uFillTx/>
              <a:latin typeface="Arial"/>
            </a:endParaRPr>
          </a:p>
        </p:txBody>
      </p:sp>
    </p:spTree>
  </p:cSld>
  <mc:AlternateContent>
    <mc:Choice Requires="p14">
      <p:transition spd="slow" p14:dur="2000"/>
    </mc:Choice>
    <mc:Fallback>
      <p:transition spd="slow"/>
    </mc:Fallback>
  </mc:AlternateContent>
  <p:timing>
    <p:tnLst>
      <p:par>
        <p:cTn id="389" dur="indefinite" restart="never" nodeType="tmRoot">
          <p:childTnLst>
            <p:seq>
              <p:cTn id="390" dur="indefinite" nodeType="mainSeq">
                <p:childTnLst>
                  <p:par>
                    <p:cTn id="391" fill="hold">
                      <p:stCondLst>
                        <p:cond delay="indefinite"/>
                      </p:stCondLst>
                      <p:childTnLst>
                        <p:par>
                          <p:cTn id="392" fill="hold">
                            <p:stCondLst>
                              <p:cond delay="0"/>
                            </p:stCondLst>
                            <p:childTnLst>
                              <p:par>
                                <p:cTn id="393" nodeType="clickEffect" fill="hold" presetClass="entr" presetID="1">
                                  <p:stCondLst>
                                    <p:cond delay="0"/>
                                  </p:stCondLst>
                                  <p:childTnLst>
                                    <p:set>
                                      <p:cBhvr>
                                        <p:cTn id="394" dur="1" fill="hold">
                                          <p:stCondLst>
                                            <p:cond delay="0"/>
                                          </p:stCondLst>
                                        </p:cTn>
                                        <p:tgtEl>
                                          <p:spTgt spid="436">
                                            <p:txEl>
                                              <p:pRg st="1" end="1"/>
                                            </p:txEl>
                                          </p:spTgt>
                                        </p:tgtEl>
                                        <p:attrNameLst>
                                          <p:attrName>style.visibility</p:attrName>
                                        </p:attrNameLst>
                                      </p:cBhvr>
                                      <p:to>
                                        <p:strVal val="visible"/>
                                      </p:to>
                                    </p:set>
                                  </p:childTnLst>
                                </p:cTn>
                              </p:par>
                              <p:par>
                                <p:cTn id="395" nodeType="withEffect" fill="hold" presetClass="entr" presetID="1">
                                  <p:stCondLst>
                                    <p:cond delay="0"/>
                                  </p:stCondLst>
                                  <p:childTnLst>
                                    <p:set>
                                      <p:cBhvr>
                                        <p:cTn id="396" dur="1" fill="hold">
                                          <p:stCondLst>
                                            <p:cond delay="0"/>
                                          </p:stCondLst>
                                        </p:cTn>
                                        <p:tgtEl>
                                          <p:spTgt spid="436">
                                            <p:txEl>
                                              <p:pRg st="2" end="2"/>
                                            </p:txEl>
                                          </p:spTgt>
                                        </p:tgtEl>
                                        <p:attrNameLst>
                                          <p:attrName>style.visibility</p:attrName>
                                        </p:attrNameLst>
                                      </p:cBhvr>
                                      <p:to>
                                        <p:strVal val="visible"/>
                                      </p:to>
                                    </p:set>
                                  </p:childTnLst>
                                </p:cTn>
                              </p:par>
                              <p:par>
                                <p:cTn id="397" nodeType="withEffect" fill="hold" presetClass="entr" presetID="1">
                                  <p:stCondLst>
                                    <p:cond delay="0"/>
                                  </p:stCondLst>
                                  <p:childTnLst>
                                    <p:set>
                                      <p:cBhvr>
                                        <p:cTn id="398" dur="1" fill="hold">
                                          <p:stCondLst>
                                            <p:cond delay="0"/>
                                          </p:stCondLst>
                                        </p:cTn>
                                        <p:tgtEl>
                                          <p:spTgt spid="436">
                                            <p:txEl>
                                              <p:pRg st="3" end="3"/>
                                            </p:txEl>
                                          </p:spTgt>
                                        </p:tgtEl>
                                        <p:attrNameLst>
                                          <p:attrName>style.visibility</p:attrName>
                                        </p:attrNameLst>
                                      </p:cBhvr>
                                      <p:to>
                                        <p:strVal val="visible"/>
                                      </p:to>
                                    </p:set>
                                  </p:childTnLst>
                                </p:cTn>
                              </p:par>
                            </p:childTnLst>
                          </p:cTn>
                        </p:par>
                      </p:childTnLst>
                    </p:cTn>
                  </p:par>
                  <p:par>
                    <p:cTn id="399" fill="hold">
                      <p:stCondLst>
                        <p:cond delay="indefinite"/>
                      </p:stCondLst>
                      <p:childTnLst>
                        <p:par>
                          <p:cTn id="400" fill="hold">
                            <p:stCondLst>
                              <p:cond delay="0"/>
                            </p:stCondLst>
                            <p:childTnLst>
                              <p:par>
                                <p:cTn id="401" nodeType="clickEffect" fill="hold" presetClass="entr" presetID="1">
                                  <p:stCondLst>
                                    <p:cond delay="0"/>
                                  </p:stCondLst>
                                  <p:childTnLst>
                                    <p:set>
                                      <p:cBhvr>
                                        <p:cTn id="402" dur="1" fill="hold">
                                          <p:stCondLst>
                                            <p:cond delay="0"/>
                                          </p:stCondLst>
                                        </p:cTn>
                                        <p:tgtEl>
                                          <p:spTgt spid="437"/>
                                        </p:tgtEl>
                                        <p:attrNameLst>
                                          <p:attrName>style.visibility</p:attrName>
                                        </p:attrNameLst>
                                      </p:cBhvr>
                                      <p:to>
                                        <p:strVal val="visible"/>
                                      </p:to>
                                    </p:set>
                                  </p:childTnLst>
                                </p:cTn>
                              </p:par>
                              <p:par>
                                <p:cTn id="403" nodeType="withEffect" fill="hold" presetClass="entr" presetID="1">
                                  <p:stCondLst>
                                    <p:cond delay="0"/>
                                  </p:stCondLst>
                                  <p:childTnLst>
                                    <p:set>
                                      <p:cBhvr>
                                        <p:cTn id="404" dur="1" fill="hold">
                                          <p:stCondLst>
                                            <p:cond delay="0"/>
                                          </p:stCondLst>
                                        </p:cTn>
                                        <p:tgtEl>
                                          <p:spTgt spid="442"/>
                                        </p:tgtEl>
                                        <p:attrNameLst>
                                          <p:attrName>style.visibility</p:attrName>
                                        </p:attrNameLst>
                                      </p:cBhvr>
                                      <p:to>
                                        <p:strVal val="visible"/>
                                      </p:to>
                                    </p:set>
                                  </p:childTnLst>
                                </p:cTn>
                              </p:par>
                              <p:par>
                                <p:cTn id="405" nodeType="withEffect" fill="hold" presetClass="entr" presetID="1">
                                  <p:stCondLst>
                                    <p:cond delay="0"/>
                                  </p:stCondLst>
                                  <p:childTnLst>
                                    <p:set>
                                      <p:cBhvr>
                                        <p:cTn id="406" dur="1" fill="hold">
                                          <p:stCondLst>
                                            <p:cond delay="0"/>
                                          </p:stCondLst>
                                        </p:cTn>
                                        <p:tgtEl>
                                          <p:spTgt spid="443"/>
                                        </p:tgtEl>
                                        <p:attrNameLst>
                                          <p:attrName>style.visibility</p:attrName>
                                        </p:attrNameLst>
                                      </p:cBhvr>
                                      <p:to>
                                        <p:strVal val="visible"/>
                                      </p:to>
                                    </p:set>
                                  </p:childTnLst>
                                </p:cTn>
                              </p:par>
                            </p:childTnLst>
                          </p:cTn>
                        </p:par>
                      </p:childTnLst>
                    </p:cTn>
                  </p:par>
                  <p:par>
                    <p:cTn id="407" fill="hold">
                      <p:stCondLst>
                        <p:cond delay="indefinite"/>
                      </p:stCondLst>
                      <p:childTnLst>
                        <p:par>
                          <p:cTn id="408" fill="hold">
                            <p:stCondLst>
                              <p:cond delay="0"/>
                            </p:stCondLst>
                            <p:childTnLst>
                              <p:par>
                                <p:cTn id="409" nodeType="clickEffect" fill="hold" presetClass="entr" presetID="1">
                                  <p:stCondLst>
                                    <p:cond delay="0"/>
                                  </p:stCondLst>
                                  <p:childTnLst>
                                    <p:set>
                                      <p:cBhvr>
                                        <p:cTn id="410" dur="1" fill="hold">
                                          <p:stCondLst>
                                            <p:cond delay="0"/>
                                          </p:stCondLst>
                                        </p:cTn>
                                        <p:tgtEl>
                                          <p:spTgt spid="440"/>
                                        </p:tgtEl>
                                        <p:attrNameLst>
                                          <p:attrName>style.visibility</p:attrName>
                                        </p:attrNameLst>
                                      </p:cBhvr>
                                      <p:to>
                                        <p:strVal val="visible"/>
                                      </p:to>
                                    </p:set>
                                  </p:childTnLst>
                                </p:cTn>
                              </p:par>
                            </p:childTnLst>
                          </p:cTn>
                        </p:par>
                      </p:childTnLst>
                    </p:cTn>
                  </p:par>
                  <p:par>
                    <p:cTn id="411" fill="hold">
                      <p:stCondLst>
                        <p:cond delay="indefinite"/>
                      </p:stCondLst>
                      <p:childTnLst>
                        <p:par>
                          <p:cTn id="412" fill="hold">
                            <p:stCondLst>
                              <p:cond delay="0"/>
                            </p:stCondLst>
                            <p:childTnLst>
                              <p:par>
                                <p:cTn id="413" nodeType="clickEffect" fill="hold" presetClass="entr" presetID="1">
                                  <p:stCondLst>
                                    <p:cond delay="0"/>
                                  </p:stCondLst>
                                  <p:childTnLst>
                                    <p:set>
                                      <p:cBhvr>
                                        <p:cTn id="414" dur="1" fill="hold">
                                          <p:stCondLst>
                                            <p:cond delay="0"/>
                                          </p:stCondLst>
                                        </p:cTn>
                                        <p:tgtEl>
                                          <p:spTgt spid="441"/>
                                        </p:tgtEl>
                                        <p:attrNameLst>
                                          <p:attrName>style.visibility</p:attrName>
                                        </p:attrNameLst>
                                      </p:cBhvr>
                                      <p:to>
                                        <p:strVal val="visible"/>
                                      </p:to>
                                    </p:set>
                                  </p:childTnLst>
                                </p:cTn>
                              </p:par>
                            </p:childTnLst>
                          </p:cTn>
                        </p:par>
                      </p:childTnLst>
                    </p:cTn>
                  </p:par>
                  <p:par>
                    <p:cTn id="415" fill="hold">
                      <p:stCondLst>
                        <p:cond delay="indefinite"/>
                      </p:stCondLst>
                      <p:childTnLst>
                        <p:par>
                          <p:cTn id="416" fill="hold">
                            <p:stCondLst>
                              <p:cond delay="0"/>
                            </p:stCondLst>
                            <p:childTnLst>
                              <p:par>
                                <p:cTn id="417" nodeType="clickEffect" fill="hold" presetClass="entr" presetID="1">
                                  <p:stCondLst>
                                    <p:cond delay="0"/>
                                  </p:stCondLst>
                                  <p:childTnLst>
                                    <p:set>
                                      <p:cBhvr>
                                        <p:cTn id="418" dur="1" fill="hold">
                                          <p:stCondLst>
                                            <p:cond delay="0"/>
                                          </p:stCondLst>
                                        </p:cTn>
                                        <p:tgtEl>
                                          <p:spTgt spid="439"/>
                                        </p:tgtEl>
                                        <p:attrNameLst>
                                          <p:attrName>style.visibility</p:attrName>
                                        </p:attrNameLst>
                                      </p:cBhvr>
                                      <p:to>
                                        <p:strVal val="visible"/>
                                      </p:to>
                                    </p:set>
                                  </p:childTnLst>
                                </p:cTn>
                              </p:par>
                            </p:childTnLst>
                          </p:cTn>
                        </p:par>
                      </p:childTnLst>
                    </p:cTn>
                  </p:par>
                  <p:par>
                    <p:cTn id="419" fill="hold">
                      <p:stCondLst>
                        <p:cond delay="indefinite"/>
                      </p:stCondLst>
                      <p:childTnLst>
                        <p:par>
                          <p:cTn id="420" fill="hold">
                            <p:stCondLst>
                              <p:cond delay="0"/>
                            </p:stCondLst>
                            <p:childTnLst>
                              <p:par>
                                <p:cTn id="421" nodeType="clickEffect" fill="hold" presetClass="entr" presetID="1">
                                  <p:stCondLst>
                                    <p:cond delay="0"/>
                                  </p:stCondLst>
                                  <p:childTnLst>
                                    <p:set>
                                      <p:cBhvr>
                                        <p:cTn id="422" dur="1" fill="hold">
                                          <p:stCondLst>
                                            <p:cond delay="0"/>
                                          </p:stCondLst>
                                        </p:cTn>
                                        <p:tgtEl>
                                          <p:spTgt spid="452">
                                            <p:txEl>
                                              <p:pRg st="0" end="0"/>
                                            </p:txEl>
                                          </p:spTgt>
                                        </p:tgtEl>
                                        <p:attrNameLst>
                                          <p:attrName>style.visibility</p:attrName>
                                        </p:attrNameLst>
                                      </p:cBhvr>
                                      <p:to>
                                        <p:strVal val="visible"/>
                                      </p:to>
                                    </p:set>
                                  </p:childTnLst>
                                </p:cTn>
                              </p:par>
                            </p:childTnLst>
                          </p:cTn>
                        </p:par>
                      </p:childTnLst>
                    </p:cTn>
                  </p:par>
                  <p:par>
                    <p:cTn id="423" fill="hold">
                      <p:stCondLst>
                        <p:cond delay="indefinite"/>
                      </p:stCondLst>
                      <p:childTnLst>
                        <p:par>
                          <p:cTn id="424" fill="hold">
                            <p:stCondLst>
                              <p:cond delay="0"/>
                            </p:stCondLst>
                            <p:childTnLst>
                              <p:par>
                                <p:cTn id="425" nodeType="clickEffect" fill="hold" presetClass="entr" presetID="1">
                                  <p:stCondLst>
                                    <p:cond delay="0"/>
                                  </p:stCondLst>
                                  <p:childTnLst>
                                    <p:set>
                                      <p:cBhvr>
                                        <p:cTn id="426" dur="1" fill="hold">
                                          <p:stCondLst>
                                            <p:cond delay="0"/>
                                          </p:stCondLst>
                                        </p:cTn>
                                        <p:tgtEl>
                                          <p:spTgt spid="436">
                                            <p:txEl>
                                              <p:pRg st="8" end="8"/>
                                            </p:txEl>
                                          </p:spTgt>
                                        </p:tgtEl>
                                        <p:attrNameLst>
                                          <p:attrName>style.visibility</p:attrName>
                                        </p:attrNameLst>
                                      </p:cBhvr>
                                      <p:to>
                                        <p:strVal val="visible"/>
                                      </p:to>
                                    </p:set>
                                  </p:childTnLst>
                                </p:cTn>
                              </p:par>
                            </p:childTnLst>
                          </p:cTn>
                        </p:par>
                      </p:childTnLst>
                    </p:cTn>
                  </p:par>
                  <p:par>
                    <p:cTn id="427" fill="hold">
                      <p:stCondLst>
                        <p:cond delay="indefinite"/>
                      </p:stCondLst>
                      <p:childTnLst>
                        <p:par>
                          <p:cTn id="428" fill="hold">
                            <p:stCondLst>
                              <p:cond delay="0"/>
                            </p:stCondLst>
                            <p:childTnLst>
                              <p:par>
                                <p:cTn id="429" nodeType="clickEffect" fill="hold" presetClass="entr" presetID="1">
                                  <p:stCondLst>
                                    <p:cond delay="0"/>
                                  </p:stCondLst>
                                  <p:childTnLst>
                                    <p:set>
                                      <p:cBhvr>
                                        <p:cTn id="430" dur="1" fill="hold">
                                          <p:stCondLst>
                                            <p:cond delay="0"/>
                                          </p:stCondLst>
                                        </p:cTn>
                                        <p:tgtEl>
                                          <p:spTgt spid="436">
                                            <p:txEl>
                                              <p:pRg st="9" end="9"/>
                                            </p:txEl>
                                          </p:spTgt>
                                        </p:tgtEl>
                                        <p:attrNameLst>
                                          <p:attrName>style.visibility</p:attrName>
                                        </p:attrNameLst>
                                      </p:cBhvr>
                                      <p:to>
                                        <p:strVal val="visible"/>
                                      </p:to>
                                    </p:set>
                                  </p:childTnLst>
                                </p:cTn>
                              </p:par>
                              <p:par>
                                <p:cTn id="431" nodeType="withEffect" fill="hold" presetClass="entr" presetID="1">
                                  <p:stCondLst>
                                    <p:cond delay="0"/>
                                  </p:stCondLst>
                                  <p:childTnLst>
                                    <p:set>
                                      <p:cBhvr>
                                        <p:cTn id="432" dur="1" fill="hold">
                                          <p:stCondLst>
                                            <p:cond delay="0"/>
                                          </p:stCondLst>
                                        </p:cTn>
                                        <p:tgtEl>
                                          <p:spTgt spid="444"/>
                                        </p:tgtEl>
                                        <p:attrNameLst>
                                          <p:attrName>style.visibility</p:attrName>
                                        </p:attrNameLst>
                                      </p:cBhvr>
                                      <p:to>
                                        <p:strVal val="visible"/>
                                      </p:to>
                                    </p:set>
                                  </p:childTnLst>
                                </p:cTn>
                              </p:par>
                              <p:par>
                                <p:cTn id="433" nodeType="withEffect" fill="hold" presetClass="entr" presetID="1">
                                  <p:stCondLst>
                                    <p:cond delay="0"/>
                                  </p:stCondLst>
                                  <p:childTnLst>
                                    <p:set>
                                      <p:cBhvr>
                                        <p:cTn id="434" dur="1" fill="hold">
                                          <p:stCondLst>
                                            <p:cond delay="0"/>
                                          </p:stCondLst>
                                        </p:cTn>
                                        <p:tgtEl>
                                          <p:spTgt spid="447"/>
                                        </p:tgtEl>
                                        <p:attrNameLst>
                                          <p:attrName>style.visibility</p:attrName>
                                        </p:attrNameLst>
                                      </p:cBhvr>
                                      <p:to>
                                        <p:strVal val="visible"/>
                                      </p:to>
                                    </p:set>
                                  </p:childTnLst>
                                </p:cTn>
                              </p:par>
                              <p:par>
                                <p:cTn id="435" nodeType="withEffect" fill="hold" presetClass="entr" presetID="1">
                                  <p:stCondLst>
                                    <p:cond delay="0"/>
                                  </p:stCondLst>
                                  <p:childTnLst>
                                    <p:set>
                                      <p:cBhvr>
                                        <p:cTn id="436" dur="1" fill="hold">
                                          <p:stCondLst>
                                            <p:cond delay="0"/>
                                          </p:stCondLst>
                                        </p:cTn>
                                        <p:tgtEl>
                                          <p:spTgt spid="448"/>
                                        </p:tgtEl>
                                        <p:attrNameLst>
                                          <p:attrName>style.visibility</p:attrName>
                                        </p:attrNameLst>
                                      </p:cBhvr>
                                      <p:to>
                                        <p:strVal val="visible"/>
                                      </p:to>
                                    </p:set>
                                  </p:childTnLst>
                                </p:cTn>
                              </p:par>
                            </p:childTnLst>
                          </p:cTn>
                        </p:par>
                      </p:childTnLst>
                    </p:cTn>
                  </p:par>
                  <p:par>
                    <p:cTn id="437" fill="hold">
                      <p:stCondLst>
                        <p:cond delay="indefinite"/>
                      </p:stCondLst>
                      <p:childTnLst>
                        <p:par>
                          <p:cTn id="438" fill="hold">
                            <p:stCondLst>
                              <p:cond delay="0"/>
                            </p:stCondLst>
                            <p:childTnLst>
                              <p:par>
                                <p:cTn id="439" nodeType="clickEffect" fill="hold" presetClass="entr" presetID="1">
                                  <p:stCondLst>
                                    <p:cond delay="0"/>
                                  </p:stCondLst>
                                  <p:childTnLst>
                                    <p:set>
                                      <p:cBhvr>
                                        <p:cTn id="440" dur="1" fill="hold">
                                          <p:stCondLst>
                                            <p:cond delay="0"/>
                                          </p:stCondLst>
                                        </p:cTn>
                                        <p:tgtEl>
                                          <p:spTgt spid="445"/>
                                        </p:tgtEl>
                                        <p:attrNameLst>
                                          <p:attrName>style.visibility</p:attrName>
                                        </p:attrNameLst>
                                      </p:cBhvr>
                                      <p:to>
                                        <p:strVal val="visible"/>
                                      </p:to>
                                    </p:set>
                                  </p:childTnLst>
                                </p:cTn>
                              </p:par>
                            </p:childTnLst>
                          </p:cTn>
                        </p:par>
                      </p:childTnLst>
                    </p:cTn>
                  </p:par>
                  <p:par>
                    <p:cTn id="441" fill="hold">
                      <p:stCondLst>
                        <p:cond delay="indefinite"/>
                      </p:stCondLst>
                      <p:childTnLst>
                        <p:par>
                          <p:cTn id="442" fill="hold">
                            <p:stCondLst>
                              <p:cond delay="0"/>
                            </p:stCondLst>
                            <p:childTnLst>
                              <p:par>
                                <p:cTn id="443" nodeType="clickEffect" fill="hold" presetClass="entr" presetID="1">
                                  <p:stCondLst>
                                    <p:cond delay="0"/>
                                  </p:stCondLst>
                                  <p:childTnLst>
                                    <p:set>
                                      <p:cBhvr>
                                        <p:cTn id="444" dur="1" fill="hold">
                                          <p:stCondLst>
                                            <p:cond delay="0"/>
                                          </p:stCondLst>
                                        </p:cTn>
                                        <p:tgtEl>
                                          <p:spTgt spid="446"/>
                                        </p:tgtEl>
                                        <p:attrNameLst>
                                          <p:attrName>style.visibility</p:attrName>
                                        </p:attrNameLst>
                                      </p:cBhvr>
                                      <p:to>
                                        <p:strVal val="visible"/>
                                      </p:to>
                                    </p:set>
                                  </p:childTnLst>
                                </p:cTn>
                              </p:par>
                              <p:par>
                                <p:cTn id="445" nodeType="withEffect" fill="hold" presetClass="entr" presetID="1">
                                  <p:stCondLst>
                                    <p:cond delay="0"/>
                                  </p:stCondLst>
                                  <p:childTnLst>
                                    <p:set>
                                      <p:cBhvr>
                                        <p:cTn id="446" dur="1" fill="hold">
                                          <p:stCondLst>
                                            <p:cond delay="0"/>
                                          </p:stCondLst>
                                        </p:cTn>
                                        <p:tgtEl>
                                          <p:spTgt spid="449"/>
                                        </p:tgtEl>
                                        <p:attrNameLst>
                                          <p:attrName>style.visibility</p:attrName>
                                        </p:attrNameLst>
                                      </p:cBhvr>
                                      <p:to>
                                        <p:strVal val="visible"/>
                                      </p:to>
                                    </p:set>
                                  </p:childTnLst>
                                </p:cTn>
                              </p:par>
                              <p:par>
                                <p:cTn id="447" nodeType="withEffect" fill="hold" presetClass="entr" presetID="1">
                                  <p:stCondLst>
                                    <p:cond delay="0"/>
                                  </p:stCondLst>
                                  <p:childTnLst>
                                    <p:set>
                                      <p:cBhvr>
                                        <p:cTn id="448" dur="1" fill="hold">
                                          <p:stCondLst>
                                            <p:cond delay="0"/>
                                          </p:stCondLst>
                                        </p:cTn>
                                        <p:tgtEl>
                                          <p:spTgt spid="450"/>
                                        </p:tgtEl>
                                        <p:attrNameLst>
                                          <p:attrName>style.visibility</p:attrName>
                                        </p:attrNameLst>
                                      </p:cBhvr>
                                      <p:to>
                                        <p:strVal val="visible"/>
                                      </p:to>
                                    </p:set>
                                  </p:childTnLst>
                                </p:cTn>
                              </p:par>
                              <p:par>
                                <p:cTn id="449" nodeType="withEffect" fill="hold" presetClass="entr" presetID="1">
                                  <p:stCondLst>
                                    <p:cond delay="0"/>
                                  </p:stCondLst>
                                  <p:childTnLst>
                                    <p:set>
                                      <p:cBhvr>
                                        <p:cTn id="450" dur="1" fill="hold">
                                          <p:stCondLst>
                                            <p:cond delay="0"/>
                                          </p:stCondLst>
                                        </p:cTn>
                                        <p:tgtEl>
                                          <p:spTgt spid="45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3" name="PlaceHolder 1"/>
          <p:cNvSpPr>
            <a:spLocks noGrp="1"/>
          </p:cNvSpPr>
          <p:nvPr>
            <p:ph type="title"/>
          </p:nvPr>
        </p:nvSpPr>
        <p:spPr>
          <a:xfrm>
            <a:off x="457200" y="533520"/>
            <a:ext cx="8228520" cy="989640"/>
          </a:xfrm>
          <a:prstGeom prst="rect">
            <a:avLst/>
          </a:prstGeom>
          <a:noFill/>
          <a:ln w="0">
            <a:noFill/>
          </a:ln>
        </p:spPr>
        <p:txBody>
          <a:bodyPr lIns="91440" rIns="91440" tIns="45720" bIns="45720" anchor="ctr">
            <a:noAutofit/>
          </a:bodyPr>
          <a:p>
            <a:pPr indent="0" defTabSz="914400">
              <a:lnSpc>
                <a:spcPct val="100000"/>
              </a:lnSpc>
              <a:buNone/>
              <a:tabLst>
                <a:tab algn="l" pos="0"/>
              </a:tabLst>
            </a:pPr>
            <a:r>
              <a:rPr b="0" lang="en-US" sz="4000" spc="-99" strike="noStrike" u="none">
                <a:solidFill>
                  <a:schemeClr val="dk2"/>
                </a:solidFill>
                <a:effectLst/>
                <a:uFillTx/>
                <a:latin typeface="Arial"/>
              </a:rPr>
              <a:t>Review: Problems with Paging</a:t>
            </a:r>
            <a:endParaRPr b="0" lang="en-US" sz="4000" strike="noStrike" u="none">
              <a:solidFill>
                <a:srgbClr val="000000"/>
              </a:solidFill>
              <a:effectLst/>
              <a:uFillTx/>
              <a:latin typeface="Arial"/>
            </a:endParaRPr>
          </a:p>
        </p:txBody>
      </p:sp>
      <p:sp>
        <p:nvSpPr>
          <p:cNvPr id="454" name="PlaceHolder 2"/>
          <p:cNvSpPr>
            <a:spLocks noGrp="1"/>
          </p:cNvSpPr>
          <p:nvPr>
            <p:ph/>
          </p:nvPr>
        </p:nvSpPr>
        <p:spPr>
          <a:xfrm>
            <a:off x="457200" y="1600200"/>
            <a:ext cx="8228520" cy="4875840"/>
          </a:xfrm>
          <a:prstGeom prst="rect">
            <a:avLst/>
          </a:prstGeom>
          <a:noFill/>
          <a:ln w="0">
            <a:noFill/>
          </a:ln>
        </p:spPr>
        <p:txBody>
          <a:bodyPr lIns="91440" rIns="91440" tIns="45720" bIns="45720" anchor="t">
            <a:normAutofit/>
          </a:bodyPr>
          <a:p>
            <a:pPr marL="182880" indent="-182880" defTabSz="914400">
              <a:lnSpc>
                <a:spcPct val="100000"/>
              </a:lnSpc>
              <a:spcBef>
                <a:spcPts val="479"/>
              </a:spcBef>
              <a:buClr>
                <a:srgbClr val="521b92"/>
              </a:buClr>
              <a:buSzPct val="85000"/>
              <a:buFont typeface="Arial"/>
              <a:buChar char="•"/>
            </a:pPr>
            <a:r>
              <a:rPr b="1" lang="en-US" sz="2400" strike="noStrike" u="none">
                <a:solidFill>
                  <a:schemeClr val="dk1"/>
                </a:solidFill>
                <a:effectLst/>
                <a:uFillTx/>
                <a:latin typeface="Arial"/>
              </a:rPr>
              <a:t>Memory Consumption: </a:t>
            </a:r>
            <a:r>
              <a:rPr b="0" lang="en-US" sz="2400" strike="noStrike" u="none">
                <a:solidFill>
                  <a:schemeClr val="dk1"/>
                </a:solidFill>
                <a:effectLst/>
                <a:uFillTx/>
                <a:latin typeface="Arial"/>
              </a:rPr>
              <a:t>page table is really big</a:t>
            </a:r>
            <a:endParaRPr b="0" lang="en-US" sz="2400" strike="noStrike" u="none">
              <a:solidFill>
                <a:srgbClr val="000000"/>
              </a:solidFill>
              <a:effectLst/>
              <a:uFillTx/>
              <a:latin typeface="Arial"/>
            </a:endParaRPr>
          </a:p>
          <a:p>
            <a:pPr lvl="1" marL="457200" indent="-182880" defTabSz="914400">
              <a:lnSpc>
                <a:spcPct val="100000"/>
              </a:lnSpc>
              <a:spcBef>
                <a:spcPts val="400"/>
              </a:spcBef>
              <a:buClr>
                <a:srgbClr val="521b92"/>
              </a:buClr>
              <a:buSzPct val="85000"/>
              <a:buFont typeface="Arial"/>
              <a:buChar char="•"/>
            </a:pPr>
            <a:r>
              <a:rPr b="0" lang="en-US" sz="2000" strike="noStrike" u="none">
                <a:solidFill>
                  <a:schemeClr val="dk1"/>
                </a:solidFill>
                <a:effectLst/>
                <a:uFillTx/>
                <a:latin typeface="Arial"/>
              </a:rPr>
              <a:t>Example: consider 64-bit address space, 4KB (2^12) page size,  assume each page table entry is 8 bytes.</a:t>
            </a:r>
            <a:endParaRPr b="0" lang="en-US" sz="2000" strike="noStrike" u="none">
              <a:solidFill>
                <a:srgbClr val="000000"/>
              </a:solidFill>
              <a:effectLst/>
              <a:uFillTx/>
              <a:latin typeface="Arial"/>
            </a:endParaRPr>
          </a:p>
          <a:p>
            <a:pPr lvl="1" marL="457200" indent="-182880" defTabSz="914400">
              <a:lnSpc>
                <a:spcPct val="100000"/>
              </a:lnSpc>
              <a:spcBef>
                <a:spcPts val="400"/>
              </a:spcBef>
              <a:buClr>
                <a:srgbClr val="521b92"/>
              </a:buClr>
              <a:buSzPct val="85000"/>
              <a:buFont typeface="Arial"/>
              <a:buChar char="•"/>
            </a:pPr>
            <a:r>
              <a:rPr b="0" lang="en-US" sz="2000" strike="noStrike" u="none">
                <a:solidFill>
                  <a:schemeClr val="dk1"/>
                </a:solidFill>
                <a:effectLst/>
                <a:uFillTx/>
                <a:latin typeface="Arial"/>
              </a:rPr>
              <a:t>Larger pages increase internal fragmentation</a:t>
            </a:r>
            <a:endParaRPr b="0" lang="en-US" sz="2000" strike="noStrike" u="none">
              <a:solidFill>
                <a:srgbClr val="000000"/>
              </a:solidFill>
              <a:effectLst/>
              <a:uFillTx/>
              <a:latin typeface="Arial"/>
            </a:endParaRPr>
          </a:p>
          <a:p>
            <a:pPr indent="0" defTabSz="914400">
              <a:lnSpc>
                <a:spcPct val="100000"/>
              </a:lnSpc>
              <a:spcBef>
                <a:spcPts val="479"/>
              </a:spcBef>
              <a:buNone/>
              <a:tabLst>
                <a:tab algn="l" pos="0"/>
              </a:tabLst>
            </a:pPr>
            <a:endParaRPr b="0" lang="en-US" sz="2400" strike="noStrike" u="none">
              <a:solidFill>
                <a:srgbClr val="000000"/>
              </a:solidFill>
              <a:effectLst/>
              <a:uFillTx/>
              <a:latin typeface="Arial"/>
            </a:endParaRPr>
          </a:p>
          <a:p>
            <a:pPr marL="182880" indent="-182880" defTabSz="914400">
              <a:lnSpc>
                <a:spcPct val="100000"/>
              </a:lnSpc>
              <a:spcBef>
                <a:spcPts val="479"/>
              </a:spcBef>
              <a:buClr>
                <a:srgbClr val="521b92"/>
              </a:buClr>
              <a:buSzPct val="85000"/>
              <a:buFont typeface="Arial"/>
              <a:buChar char="•"/>
              <a:tabLst>
                <a:tab algn="l" pos="0"/>
              </a:tabLst>
            </a:pPr>
            <a:r>
              <a:rPr b="1" lang="en-US" sz="2400" strike="noStrike" u="none">
                <a:solidFill>
                  <a:schemeClr val="dk1"/>
                </a:solidFill>
                <a:effectLst/>
                <a:uFillTx/>
                <a:latin typeface="Arial"/>
              </a:rPr>
              <a:t>Performance: </a:t>
            </a:r>
            <a:r>
              <a:rPr b="0" lang="en-US" sz="2400" strike="noStrike" u="none">
                <a:solidFill>
                  <a:schemeClr val="dk1"/>
                </a:solidFill>
                <a:effectLst/>
                <a:uFillTx/>
                <a:latin typeface="Arial"/>
              </a:rPr>
              <a:t>every data/instruction access requires </a:t>
            </a:r>
            <a:r>
              <a:rPr b="0" i="1" lang="en-US" sz="2400" strike="noStrike" u="none">
                <a:solidFill>
                  <a:schemeClr val="dk1"/>
                </a:solidFill>
                <a:effectLst/>
                <a:uFillTx/>
                <a:latin typeface="Arial"/>
              </a:rPr>
              <a:t>two </a:t>
            </a:r>
            <a:r>
              <a:rPr b="0" lang="en-US" sz="2400" strike="noStrike" u="none">
                <a:solidFill>
                  <a:schemeClr val="dk1"/>
                </a:solidFill>
                <a:effectLst/>
                <a:uFillTx/>
                <a:latin typeface="Arial"/>
              </a:rPr>
              <a:t>memory accesses: </a:t>
            </a:r>
            <a:endParaRPr b="0" lang="en-US" sz="2400" strike="noStrike" u="none">
              <a:solidFill>
                <a:srgbClr val="000000"/>
              </a:solidFill>
              <a:effectLst/>
              <a:uFillTx/>
              <a:latin typeface="Arial"/>
            </a:endParaRPr>
          </a:p>
          <a:p>
            <a:pPr lvl="1" marL="457200" indent="-182880" defTabSz="914400">
              <a:lnSpc>
                <a:spcPct val="100000"/>
              </a:lnSpc>
              <a:spcBef>
                <a:spcPts val="400"/>
              </a:spcBef>
              <a:buClr>
                <a:srgbClr val="521b92"/>
              </a:buClr>
              <a:buSzPct val="85000"/>
              <a:buFont typeface="Arial"/>
              <a:buChar char="•"/>
              <a:tabLst>
                <a:tab algn="l" pos="0"/>
              </a:tabLst>
            </a:pPr>
            <a:r>
              <a:rPr b="0" lang="en-US" sz="2000" strike="noStrike" u="none">
                <a:solidFill>
                  <a:schemeClr val="dk1"/>
                </a:solidFill>
                <a:effectLst/>
                <a:uFillTx/>
                <a:latin typeface="Arial"/>
              </a:rPr>
              <a:t>One for the page table</a:t>
            </a:r>
            <a:endParaRPr b="0" lang="en-US" sz="2000" strike="noStrike" u="none">
              <a:solidFill>
                <a:srgbClr val="000000"/>
              </a:solidFill>
              <a:effectLst/>
              <a:uFillTx/>
              <a:latin typeface="Arial"/>
            </a:endParaRPr>
          </a:p>
          <a:p>
            <a:pPr lvl="1" marL="457200" indent="-182880" defTabSz="914400">
              <a:lnSpc>
                <a:spcPct val="100000"/>
              </a:lnSpc>
              <a:spcBef>
                <a:spcPts val="400"/>
              </a:spcBef>
              <a:buClr>
                <a:srgbClr val="521b92"/>
              </a:buClr>
              <a:buSzPct val="85000"/>
              <a:buFont typeface="Arial"/>
              <a:buChar char="•"/>
              <a:tabLst>
                <a:tab algn="l" pos="0"/>
              </a:tabLst>
            </a:pPr>
            <a:r>
              <a:rPr b="0" lang="en-US" sz="2000" strike="noStrike" u="none">
                <a:solidFill>
                  <a:schemeClr val="dk1"/>
                </a:solidFill>
                <a:effectLst/>
                <a:uFillTx/>
                <a:latin typeface="Arial"/>
              </a:rPr>
              <a:t>One for the data/instruction </a:t>
            </a:r>
            <a:endParaRPr b="0" lang="en-US" sz="2000" strike="noStrike" u="none">
              <a:solidFill>
                <a:srgbClr val="000000"/>
              </a:solidFill>
              <a:effectLst/>
              <a:uFillTx/>
              <a:latin typeface="Arial"/>
            </a:endParaRPr>
          </a:p>
          <a:p>
            <a:pPr indent="0" defTabSz="914400">
              <a:lnSpc>
                <a:spcPct val="100000"/>
              </a:lnSpc>
              <a:spcBef>
                <a:spcPts val="479"/>
              </a:spcBef>
              <a:buNone/>
              <a:tabLst>
                <a:tab algn="l" pos="0"/>
              </a:tabLst>
            </a:pPr>
            <a:endParaRPr b="0" lang="en-US" sz="2400" strike="noStrike" u="none">
              <a:solidFill>
                <a:srgbClr val="000000"/>
              </a:solidFill>
              <a:effectLst/>
              <a:uFillTx/>
              <a:latin typeface="Arial"/>
            </a:endParaRPr>
          </a:p>
          <a:p>
            <a:pPr indent="0" defTabSz="914400">
              <a:lnSpc>
                <a:spcPct val="100000"/>
              </a:lnSpc>
              <a:spcBef>
                <a:spcPts val="400"/>
              </a:spcBef>
              <a:buNone/>
              <a:tabLst>
                <a:tab algn="l" pos="0"/>
              </a:tabLst>
            </a:pPr>
            <a:endParaRPr b="0" lang="en-US" sz="2000" strike="noStrike" u="none">
              <a:solidFill>
                <a:srgbClr val="000000"/>
              </a:solidFill>
              <a:effectLst/>
              <a:uFillTx/>
              <a:latin typeface="Arial"/>
            </a:endParaRPr>
          </a:p>
        </p:txBody>
      </p:sp>
      <p:cxnSp>
        <p:nvCxnSpPr>
          <p:cNvPr id="455" name="Straight Connector 4"/>
          <p:cNvCxnSpPr/>
          <p:nvPr/>
        </p:nvCxnSpPr>
        <p:spPr>
          <a:xfrm>
            <a:off x="7931520" y="3754440"/>
            <a:ext cx="603720" cy="1080"/>
          </a:xfrm>
          <a:prstGeom prst="straightConnector1">
            <a:avLst/>
          </a:prstGeom>
          <a:ln w="0">
            <a:solidFill>
              <a:srgbClr val="521b92"/>
            </a:solidFill>
          </a:ln>
        </p:spPr>
      </p:cxnSp>
      <p:sp>
        <p:nvSpPr>
          <p:cNvPr id="456" name="TextBox 6"/>
          <p:cNvSpPr/>
          <p:nvPr/>
        </p:nvSpPr>
        <p:spPr>
          <a:xfrm>
            <a:off x="7900920" y="3292920"/>
            <a:ext cx="654480" cy="46260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i="1" lang="en-US" sz="2400" strike="noStrike" u="none">
                <a:solidFill>
                  <a:schemeClr val="accent1"/>
                </a:solidFill>
                <a:effectLst/>
                <a:uFillTx/>
                <a:latin typeface="Arial"/>
              </a:rPr>
              <a:t>five</a:t>
            </a:r>
            <a:endParaRPr b="0" lang="en-US" sz="2400" strike="noStrike" u="none">
              <a:solidFill>
                <a:srgbClr val="000000"/>
              </a:solidFill>
              <a:effectLst/>
              <a:uFillTx/>
              <a:latin typeface="Arial"/>
            </a:endParaRPr>
          </a:p>
        </p:txBody>
      </p:sp>
      <p:cxnSp>
        <p:nvCxnSpPr>
          <p:cNvPr id="457" name="Straight Connector 7"/>
          <p:cNvCxnSpPr/>
          <p:nvPr/>
        </p:nvCxnSpPr>
        <p:spPr>
          <a:xfrm>
            <a:off x="1904760" y="4495680"/>
            <a:ext cx="1601280" cy="1080"/>
          </a:xfrm>
          <a:prstGeom prst="straightConnector1">
            <a:avLst/>
          </a:prstGeom>
          <a:ln w="0">
            <a:solidFill>
              <a:srgbClr val="521b92"/>
            </a:solidFill>
          </a:ln>
        </p:spPr>
      </p:cxnSp>
      <p:sp>
        <p:nvSpPr>
          <p:cNvPr id="458" name="TextBox 8"/>
          <p:cNvSpPr/>
          <p:nvPr/>
        </p:nvSpPr>
        <p:spPr>
          <a:xfrm>
            <a:off x="3519000" y="4295880"/>
            <a:ext cx="4212360" cy="4010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2000" strike="noStrike" u="none">
                <a:solidFill>
                  <a:schemeClr val="accent1"/>
                </a:solidFill>
                <a:effectLst/>
                <a:uFillTx/>
                <a:latin typeface="Arial"/>
              </a:rPr>
              <a:t>each of the four levels of page table</a:t>
            </a:r>
            <a:endParaRPr b="0" lang="en-US" sz="2000" strike="noStrike" u="none">
              <a:solidFill>
                <a:srgbClr val="000000"/>
              </a:solidFill>
              <a:effectLst/>
              <a:uFillTx/>
              <a:latin typeface="Arial"/>
            </a:endParaRPr>
          </a:p>
        </p:txBody>
      </p:sp>
    </p:spTree>
  </p:cSld>
  <mc:AlternateContent>
    <mc:Choice Requires="p14">
      <p:transition spd="slow" p14:dur="2000"/>
    </mc:Choice>
    <mc:Fallback>
      <p:transition spd="slow"/>
    </mc:Fallback>
  </mc:AlternateContent>
  <p:timing>
    <p:tnLst>
      <p:par>
        <p:cTn id="451" dur="indefinite" restart="never" nodeType="tmRoot">
          <p:childTnLst>
            <p:seq>
              <p:cTn id="452" dur="indefinite" nodeType="mainSeq">
                <p:childTnLst>
                  <p:par>
                    <p:cTn id="453" fill="hold">
                      <p:stCondLst>
                        <p:cond delay="indefinite"/>
                      </p:stCondLst>
                      <p:childTnLst>
                        <p:par>
                          <p:cTn id="454" fill="hold">
                            <p:stCondLst>
                              <p:cond delay="0"/>
                            </p:stCondLst>
                            <p:childTnLst>
                              <p:par>
                                <p:cTn id="455" nodeType="clickEffect" fill="hold" presetClass="emph" presetID="9">
                                  <p:stCondLst>
                                    <p:cond delay="0"/>
                                  </p:stCondLst>
                                  <p:childTnLst>
                                    <p:set>
                                      <p:cBhvr>
                                        <p:cTn id="456" dur="indefinite"/>
                                        <p:tgtEl>
                                          <p:spTgt spid="454">
                                            <p:txEl>
                                              <p:pRg st="0" end="0"/>
                                            </p:txEl>
                                          </p:spTgt>
                                        </p:tgtEl>
                                        <p:attrNameLst>
                                          <p:attrName>style.opacity</p:attrName>
                                        </p:attrNameLst>
                                      </p:cBhvr>
                                      <p:to>
                                        <p:strVal val="0.5"/>
                                      </p:to>
                                    </p:set>
                                    <p:animEffect filter="dissolve" transition="in">
                                      <p:cBhvr additive="repl">
                                        <p:cTn id="457" dur="indefinite"/>
                                        <p:tgtEl>
                                          <p:spTgt spid="454">
                                            <p:txEl>
                                              <p:pRg st="0" end="0"/>
                                            </p:txEl>
                                          </p:spTgt>
                                        </p:tgtEl>
                                      </p:cBhvr>
                                    </p:animEffect>
                                  </p:childTnLst>
                                </p:cTn>
                              </p:par>
                              <p:par>
                                <p:cTn id="458" nodeType="withEffect" fill="hold" presetClass="emph" presetID="9">
                                  <p:stCondLst>
                                    <p:cond delay="0"/>
                                  </p:stCondLst>
                                  <p:childTnLst>
                                    <p:set>
                                      <p:cBhvr>
                                        <p:cTn id="459" dur="indefinite"/>
                                        <p:tgtEl>
                                          <p:spTgt spid="454">
                                            <p:txEl>
                                              <p:pRg st="1" end="1"/>
                                            </p:txEl>
                                          </p:spTgt>
                                        </p:tgtEl>
                                        <p:attrNameLst>
                                          <p:attrName>style.opacity</p:attrName>
                                        </p:attrNameLst>
                                      </p:cBhvr>
                                      <p:to>
                                        <p:strVal val="0.5"/>
                                      </p:to>
                                    </p:set>
                                    <p:animEffect filter="dissolve" transition="in">
                                      <p:cBhvr additive="repl">
                                        <p:cTn id="460" dur="indefinite"/>
                                        <p:tgtEl>
                                          <p:spTgt spid="454">
                                            <p:txEl>
                                              <p:pRg st="1" end="1"/>
                                            </p:txEl>
                                          </p:spTgt>
                                        </p:tgtEl>
                                      </p:cBhvr>
                                    </p:animEffect>
                                  </p:childTnLst>
                                </p:cTn>
                              </p:par>
                              <p:par>
                                <p:cTn id="461" nodeType="withEffect" fill="hold" presetClass="emph" presetID="9">
                                  <p:stCondLst>
                                    <p:cond delay="0"/>
                                  </p:stCondLst>
                                  <p:childTnLst>
                                    <p:set>
                                      <p:cBhvr>
                                        <p:cTn id="462" dur="indefinite"/>
                                        <p:tgtEl>
                                          <p:spTgt spid="454">
                                            <p:txEl>
                                              <p:pRg st="2" end="2"/>
                                            </p:txEl>
                                          </p:spTgt>
                                        </p:tgtEl>
                                        <p:attrNameLst>
                                          <p:attrName>style.opacity</p:attrName>
                                        </p:attrNameLst>
                                      </p:cBhvr>
                                      <p:to>
                                        <p:strVal val="0.5"/>
                                      </p:to>
                                    </p:set>
                                    <p:animEffect filter="dissolve" transition="in">
                                      <p:cBhvr additive="repl">
                                        <p:cTn id="463" dur="indefinite"/>
                                        <p:tgtEl>
                                          <p:spTgt spid="454">
                                            <p:txEl>
                                              <p:pRg st="2" end="2"/>
                                            </p:txEl>
                                          </p:spTgt>
                                        </p:tgtEl>
                                      </p:cBhvr>
                                    </p:animEffect>
                                  </p:childTnLst>
                                </p:cTn>
                              </p:par>
                            </p:childTnLst>
                          </p:cTn>
                        </p:par>
                      </p:childTnLst>
                    </p:cTn>
                  </p:par>
                  <p:par>
                    <p:cTn id="464" fill="hold">
                      <p:stCondLst>
                        <p:cond delay="indefinite"/>
                      </p:stCondLst>
                      <p:childTnLst>
                        <p:par>
                          <p:cTn id="465" fill="hold">
                            <p:stCondLst>
                              <p:cond delay="0"/>
                            </p:stCondLst>
                            <p:childTnLst>
                              <p:par>
                                <p:cTn id="466" nodeType="clickEffect" fill="hold" presetClass="entr" presetID="1">
                                  <p:stCondLst>
                                    <p:cond delay="0"/>
                                  </p:stCondLst>
                                  <p:childTnLst>
                                    <p:set>
                                      <p:cBhvr>
                                        <p:cTn id="467" dur="1" fill="hold">
                                          <p:stCondLst>
                                            <p:cond delay="0"/>
                                          </p:stCondLst>
                                        </p:cTn>
                                        <p:tgtEl>
                                          <p:spTgt spid="455"/>
                                        </p:tgtEl>
                                        <p:attrNameLst>
                                          <p:attrName>style.visibility</p:attrName>
                                        </p:attrNameLst>
                                      </p:cBhvr>
                                      <p:to>
                                        <p:strVal val="visible"/>
                                      </p:to>
                                    </p:set>
                                  </p:childTnLst>
                                </p:cTn>
                              </p:par>
                              <p:par>
                                <p:cTn id="468" nodeType="withEffect" fill="hold" presetClass="entr" presetID="1">
                                  <p:stCondLst>
                                    <p:cond delay="0"/>
                                  </p:stCondLst>
                                  <p:childTnLst>
                                    <p:set>
                                      <p:cBhvr>
                                        <p:cTn id="469" dur="1" fill="hold">
                                          <p:stCondLst>
                                            <p:cond delay="0"/>
                                          </p:stCondLst>
                                        </p:cTn>
                                        <p:tgtEl>
                                          <p:spTgt spid="456"/>
                                        </p:tgtEl>
                                        <p:attrNameLst>
                                          <p:attrName>style.visibility</p:attrName>
                                        </p:attrNameLst>
                                      </p:cBhvr>
                                      <p:to>
                                        <p:strVal val="visible"/>
                                      </p:to>
                                    </p:set>
                                  </p:childTnLst>
                                </p:cTn>
                              </p:par>
                              <p:par>
                                <p:cTn id="470" nodeType="withEffect" fill="hold" presetClass="entr" presetID="1">
                                  <p:stCondLst>
                                    <p:cond delay="0"/>
                                  </p:stCondLst>
                                  <p:childTnLst>
                                    <p:set>
                                      <p:cBhvr>
                                        <p:cTn id="471" dur="1" fill="hold">
                                          <p:stCondLst>
                                            <p:cond delay="0"/>
                                          </p:stCondLst>
                                        </p:cTn>
                                        <p:tgtEl>
                                          <p:spTgt spid="457"/>
                                        </p:tgtEl>
                                        <p:attrNameLst>
                                          <p:attrName>style.visibility</p:attrName>
                                        </p:attrNameLst>
                                      </p:cBhvr>
                                      <p:to>
                                        <p:strVal val="visible"/>
                                      </p:to>
                                    </p:set>
                                  </p:childTnLst>
                                </p:cTn>
                              </p:par>
                              <p:par>
                                <p:cTn id="472" nodeType="withEffect" fill="hold" presetClass="entr" presetID="1">
                                  <p:stCondLst>
                                    <p:cond delay="0"/>
                                  </p:stCondLst>
                                  <p:childTnLst>
                                    <p:set>
                                      <p:cBhvr>
                                        <p:cTn id="473" dur="1" fill="hold">
                                          <p:stCondLst>
                                            <p:cond delay="0"/>
                                          </p:stCondLst>
                                        </p:cTn>
                                        <p:tgtEl>
                                          <p:spTgt spid="45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9" name="PlaceHolder 1"/>
          <p:cNvSpPr>
            <a:spLocks noGrp="1"/>
          </p:cNvSpPr>
          <p:nvPr>
            <p:ph type="title"/>
          </p:nvPr>
        </p:nvSpPr>
        <p:spPr>
          <a:xfrm>
            <a:off x="457200" y="533520"/>
            <a:ext cx="8228520" cy="989640"/>
          </a:xfrm>
          <a:prstGeom prst="rect">
            <a:avLst/>
          </a:prstGeom>
          <a:noFill/>
          <a:ln w="0">
            <a:noFill/>
          </a:ln>
        </p:spPr>
        <p:txBody>
          <a:bodyPr lIns="91440" rIns="91440" tIns="45720" bIns="45720" anchor="ctr">
            <a:noAutofit/>
          </a:bodyPr>
          <a:p>
            <a:pPr indent="0" defTabSz="914400">
              <a:lnSpc>
                <a:spcPct val="100000"/>
              </a:lnSpc>
              <a:buNone/>
              <a:tabLst>
                <a:tab algn="l" pos="0"/>
              </a:tabLst>
            </a:pPr>
            <a:r>
              <a:rPr b="0" lang="en-US" sz="4000" spc="-99" strike="noStrike" u="none">
                <a:solidFill>
                  <a:schemeClr val="dk2"/>
                </a:solidFill>
                <a:effectLst/>
                <a:uFillTx/>
                <a:latin typeface="Arial"/>
              </a:rPr>
              <a:t>Tr</a:t>
            </a:r>
            <a:r>
              <a:rPr b="0" lang="en-US" sz="4000" spc="-99" strike="noStrike" u="none">
                <a:solidFill>
                  <a:schemeClr val="dk2"/>
                </a:solidFill>
                <a:effectLst/>
                <a:uFillTx/>
                <a:latin typeface="Arial"/>
              </a:rPr>
              <a:t>a</a:t>
            </a:r>
            <a:r>
              <a:rPr b="0" lang="en-US" sz="4000" spc="-99" strike="noStrike" u="none">
                <a:solidFill>
                  <a:schemeClr val="dk2"/>
                </a:solidFill>
                <a:effectLst/>
                <a:uFillTx/>
                <a:latin typeface="Arial"/>
              </a:rPr>
              <a:t>n</a:t>
            </a:r>
            <a:r>
              <a:rPr b="0" lang="en-US" sz="4000" spc="-99" strike="noStrike" u="none">
                <a:solidFill>
                  <a:schemeClr val="dk2"/>
                </a:solidFill>
                <a:effectLst/>
                <a:uFillTx/>
                <a:latin typeface="Arial"/>
              </a:rPr>
              <a:t>sl</a:t>
            </a:r>
            <a:r>
              <a:rPr b="0" lang="en-US" sz="4000" spc="-99" strike="noStrike" u="none">
                <a:solidFill>
                  <a:schemeClr val="dk2"/>
                </a:solidFill>
                <a:effectLst/>
                <a:uFillTx/>
                <a:latin typeface="Arial"/>
              </a:rPr>
              <a:t>ati</a:t>
            </a:r>
            <a:r>
              <a:rPr b="0" lang="en-US" sz="4000" spc="-99" strike="noStrike" u="none">
                <a:solidFill>
                  <a:schemeClr val="dk2"/>
                </a:solidFill>
                <a:effectLst/>
                <a:uFillTx/>
                <a:latin typeface="Arial"/>
              </a:rPr>
              <a:t>o</a:t>
            </a:r>
            <a:r>
              <a:rPr b="0" lang="en-US" sz="4000" spc="-99" strike="noStrike" u="none">
                <a:solidFill>
                  <a:schemeClr val="dk2"/>
                </a:solidFill>
                <a:effectLst/>
                <a:uFillTx/>
                <a:latin typeface="Arial"/>
              </a:rPr>
              <a:t>n-</a:t>
            </a:r>
            <a:r>
              <a:rPr b="0" lang="en-US" sz="4000" spc="-99" strike="noStrike" u="none">
                <a:solidFill>
                  <a:schemeClr val="dk2"/>
                </a:solidFill>
                <a:effectLst/>
                <a:uFillTx/>
                <a:latin typeface="Arial"/>
              </a:rPr>
              <a:t>L</a:t>
            </a:r>
            <a:r>
              <a:rPr b="0" lang="en-US" sz="4000" spc="-99" strike="noStrike" u="none">
                <a:solidFill>
                  <a:schemeClr val="dk2"/>
                </a:solidFill>
                <a:effectLst/>
                <a:uFillTx/>
                <a:latin typeface="Arial"/>
              </a:rPr>
              <a:t>o</a:t>
            </a:r>
            <a:r>
              <a:rPr b="0" lang="en-US" sz="4000" spc="-99" strike="noStrike" u="none">
                <a:solidFill>
                  <a:schemeClr val="dk2"/>
                </a:solidFill>
                <a:effectLst/>
                <a:uFillTx/>
                <a:latin typeface="Arial"/>
              </a:rPr>
              <a:t>o</a:t>
            </a:r>
            <a:r>
              <a:rPr b="0" lang="en-US" sz="4000" spc="-99" strike="noStrike" u="none">
                <a:solidFill>
                  <a:schemeClr val="dk2"/>
                </a:solidFill>
                <a:effectLst/>
                <a:uFillTx/>
                <a:latin typeface="Arial"/>
              </a:rPr>
              <a:t>k</a:t>
            </a:r>
            <a:r>
              <a:rPr b="0" lang="en-US" sz="4000" spc="-99" strike="noStrike" u="none">
                <a:solidFill>
                  <a:schemeClr val="dk2"/>
                </a:solidFill>
                <a:effectLst/>
                <a:uFillTx/>
                <a:latin typeface="Arial"/>
              </a:rPr>
              <a:t>a</a:t>
            </a:r>
            <a:r>
              <a:rPr b="0" lang="en-US" sz="4000" spc="-99" strike="noStrike" u="none">
                <a:solidFill>
                  <a:schemeClr val="dk2"/>
                </a:solidFill>
                <a:effectLst/>
                <a:uFillTx/>
                <a:latin typeface="Arial"/>
              </a:rPr>
              <a:t>si</a:t>
            </a:r>
            <a:r>
              <a:rPr b="0" lang="en-US" sz="4000" spc="-99" strike="noStrike" u="none">
                <a:solidFill>
                  <a:schemeClr val="dk2"/>
                </a:solidFill>
                <a:effectLst/>
                <a:uFillTx/>
                <a:latin typeface="Arial"/>
              </a:rPr>
              <a:t>d</a:t>
            </a:r>
            <a:r>
              <a:rPr b="0" lang="en-US" sz="4000" spc="-99" strike="noStrike" u="none">
                <a:solidFill>
                  <a:schemeClr val="dk2"/>
                </a:solidFill>
                <a:effectLst/>
                <a:uFillTx/>
                <a:latin typeface="Arial"/>
              </a:rPr>
              <a:t>e </a:t>
            </a:r>
            <a:r>
              <a:rPr b="0" lang="en-US" sz="4000" spc="-99" strike="noStrike" u="none">
                <a:solidFill>
                  <a:schemeClr val="dk2"/>
                </a:solidFill>
                <a:effectLst/>
                <a:uFillTx/>
                <a:latin typeface="Arial"/>
              </a:rPr>
              <a:t>B</a:t>
            </a:r>
            <a:r>
              <a:rPr b="0" lang="en-US" sz="4000" spc="-99" strike="noStrike" u="none">
                <a:solidFill>
                  <a:schemeClr val="dk2"/>
                </a:solidFill>
                <a:effectLst/>
                <a:uFillTx/>
                <a:latin typeface="Arial"/>
              </a:rPr>
              <a:t>uf</a:t>
            </a:r>
            <a:r>
              <a:rPr b="0" lang="en-US" sz="4000" spc="-99" strike="noStrike" u="none">
                <a:solidFill>
                  <a:schemeClr val="dk2"/>
                </a:solidFill>
                <a:effectLst/>
                <a:uFillTx/>
                <a:latin typeface="Arial"/>
              </a:rPr>
              <a:t>fe</a:t>
            </a:r>
            <a:r>
              <a:rPr b="0" lang="en-US" sz="4000" spc="-99" strike="noStrike" u="none">
                <a:solidFill>
                  <a:schemeClr val="dk2"/>
                </a:solidFill>
                <a:effectLst/>
                <a:uFillTx/>
                <a:latin typeface="Arial"/>
              </a:rPr>
              <a:t>r </a:t>
            </a:r>
            <a:r>
              <a:rPr b="0" lang="en-US" sz="4000" spc="-99" strike="noStrike" u="none">
                <a:solidFill>
                  <a:schemeClr val="dk2"/>
                </a:solidFill>
                <a:effectLst/>
                <a:uFillTx/>
                <a:latin typeface="Arial"/>
              </a:rPr>
              <a:t>(T</a:t>
            </a:r>
            <a:r>
              <a:rPr b="0" lang="en-US" sz="4000" spc="-99" strike="noStrike" u="none">
                <a:solidFill>
                  <a:schemeClr val="dk2"/>
                </a:solidFill>
                <a:effectLst/>
                <a:uFillTx/>
                <a:latin typeface="Arial"/>
              </a:rPr>
              <a:t>L</a:t>
            </a:r>
            <a:r>
              <a:rPr b="0" lang="en-US" sz="4000" spc="-99" strike="noStrike" u="none">
                <a:solidFill>
                  <a:schemeClr val="dk2"/>
                </a:solidFill>
                <a:effectLst/>
                <a:uFillTx/>
                <a:latin typeface="Arial"/>
              </a:rPr>
              <a:t>B)</a:t>
            </a:r>
            <a:endParaRPr b="0" lang="en-US" sz="4000" strike="noStrike" u="none">
              <a:solidFill>
                <a:srgbClr val="000000"/>
              </a:solidFill>
              <a:effectLst/>
              <a:uFillTx/>
              <a:latin typeface="Arial"/>
            </a:endParaRPr>
          </a:p>
        </p:txBody>
      </p:sp>
      <p:sp>
        <p:nvSpPr>
          <p:cNvPr id="460" name="PlaceHolder 2"/>
          <p:cNvSpPr>
            <a:spLocks noGrp="1"/>
          </p:cNvSpPr>
          <p:nvPr>
            <p:ph/>
          </p:nvPr>
        </p:nvSpPr>
        <p:spPr>
          <a:xfrm>
            <a:off x="457200" y="1600200"/>
            <a:ext cx="8228520" cy="4875840"/>
          </a:xfrm>
          <a:prstGeom prst="rect">
            <a:avLst/>
          </a:prstGeom>
          <a:noFill/>
          <a:ln w="0">
            <a:noFill/>
          </a:ln>
        </p:spPr>
        <p:txBody>
          <a:bodyPr lIns="91440" rIns="91440" tIns="45720" bIns="45720" anchor="t">
            <a:noAutofit/>
          </a:bodyPr>
          <a:p>
            <a:pPr marL="182880" indent="-182880" defTabSz="914400">
              <a:lnSpc>
                <a:spcPct val="100000"/>
              </a:lnSpc>
              <a:spcBef>
                <a:spcPts val="479"/>
              </a:spcBef>
              <a:buClr>
                <a:srgbClr val="521b92"/>
              </a:buClr>
              <a:buSzPct val="85000"/>
              <a:buFont typeface="Arial"/>
              <a:buChar char="•"/>
            </a:pPr>
            <a:r>
              <a:rPr b="0" lang="en-US" sz="2400" strike="noStrike" u="none">
                <a:solidFill>
                  <a:schemeClr val="dk1"/>
                </a:solidFill>
                <a:effectLst/>
                <a:uFillTx/>
                <a:latin typeface="Arial"/>
              </a:rPr>
              <a:t>General idea: if address translation is slow, cache some of the answers</a:t>
            </a:r>
            <a:endParaRPr b="0" lang="en-US" sz="2400" strike="noStrike" u="none">
              <a:solidFill>
                <a:srgbClr val="000000"/>
              </a:solidFill>
              <a:effectLst/>
              <a:uFillTx/>
              <a:latin typeface="Arial"/>
            </a:endParaRPr>
          </a:p>
          <a:p>
            <a:pPr marL="182880" indent="-182880" defTabSz="914400">
              <a:lnSpc>
                <a:spcPct val="100000"/>
              </a:lnSpc>
              <a:spcBef>
                <a:spcPts val="479"/>
              </a:spcBef>
              <a:buClr>
                <a:srgbClr val="521b92"/>
              </a:buClr>
              <a:buSzPct val="85000"/>
              <a:buFont typeface="Arial"/>
              <a:buChar char="•"/>
            </a:pPr>
            <a:r>
              <a:rPr b="1" lang="en-US" sz="2400" strike="noStrike" u="none">
                <a:solidFill>
                  <a:schemeClr val="accent1"/>
                </a:solidFill>
                <a:effectLst/>
                <a:uFillTx/>
                <a:latin typeface="Arial"/>
              </a:rPr>
              <a:t>Translation-lookaside buffer </a:t>
            </a:r>
            <a:r>
              <a:rPr b="0" lang="en-US" sz="2400" strike="noStrike" u="none">
                <a:solidFill>
                  <a:schemeClr val="dk1"/>
                </a:solidFill>
                <a:effectLst/>
                <a:uFillTx/>
                <a:latin typeface="Arial"/>
              </a:rPr>
              <a:t>is an address translation cache that is built into the MMU</a:t>
            </a:r>
            <a:endParaRPr b="0" lang="en-US" sz="2400" strike="noStrike" u="none">
              <a:solidFill>
                <a:srgbClr val="000000"/>
              </a:solidFill>
              <a:effectLst/>
              <a:uFillTx/>
              <a:latin typeface="Arial"/>
            </a:endParaRPr>
          </a:p>
        </p:txBody>
      </p:sp>
      <p:pic>
        <p:nvPicPr>
          <p:cNvPr id="461" name="Picture 3" descr=""/>
          <p:cNvPicPr/>
          <p:nvPr/>
        </p:nvPicPr>
        <p:blipFill>
          <a:blip r:embed="rId1"/>
          <a:stretch/>
        </p:blipFill>
        <p:spPr>
          <a:xfrm>
            <a:off x="1828800" y="3124080"/>
            <a:ext cx="5040720" cy="3732840"/>
          </a:xfrm>
          <a:prstGeom prst="rect">
            <a:avLst/>
          </a:prstGeom>
          <a:noFill/>
          <a:ln w="0">
            <a:noFill/>
          </a:ln>
        </p:spPr>
      </p:pic>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2" name="PlaceHolder 1"/>
          <p:cNvSpPr>
            <a:spLocks noGrp="1"/>
          </p:cNvSpPr>
          <p:nvPr>
            <p:ph type="title"/>
          </p:nvPr>
        </p:nvSpPr>
        <p:spPr>
          <a:xfrm>
            <a:off x="457200" y="533520"/>
            <a:ext cx="8228520" cy="989640"/>
          </a:xfrm>
          <a:prstGeom prst="rect">
            <a:avLst/>
          </a:prstGeom>
          <a:noFill/>
          <a:ln w="0">
            <a:noFill/>
          </a:ln>
        </p:spPr>
        <p:txBody>
          <a:bodyPr lIns="91440" rIns="91440" tIns="45720" bIns="45720" anchor="ctr">
            <a:noAutofit/>
          </a:bodyPr>
          <a:p>
            <a:pPr indent="0" defTabSz="914400">
              <a:lnSpc>
                <a:spcPct val="100000"/>
              </a:lnSpc>
              <a:buNone/>
              <a:tabLst>
                <a:tab algn="l" pos="0"/>
              </a:tabLst>
            </a:pPr>
            <a:r>
              <a:rPr b="0" lang="en-US" sz="4000" spc="-99" strike="noStrike" u="none">
                <a:solidFill>
                  <a:schemeClr val="dk2"/>
                </a:solidFill>
                <a:effectLst/>
                <a:uFillTx/>
                <a:latin typeface="Arial"/>
              </a:rPr>
              <a:t>Exercise: TLB</a:t>
            </a:r>
            <a:endParaRPr b="0" lang="en-US" sz="4000" strike="noStrike" u="none">
              <a:solidFill>
                <a:srgbClr val="000000"/>
              </a:solidFill>
              <a:effectLst/>
              <a:uFillTx/>
              <a:latin typeface="Arial"/>
            </a:endParaRPr>
          </a:p>
        </p:txBody>
      </p:sp>
      <p:sp>
        <p:nvSpPr>
          <p:cNvPr id="463" name="PlaceHolder 2"/>
          <p:cNvSpPr>
            <a:spLocks noGrp="1"/>
          </p:cNvSpPr>
          <p:nvPr>
            <p:ph/>
          </p:nvPr>
        </p:nvSpPr>
        <p:spPr>
          <a:xfrm>
            <a:off x="457200" y="3809880"/>
            <a:ext cx="8380800" cy="2665800"/>
          </a:xfrm>
          <a:prstGeom prst="rect">
            <a:avLst/>
          </a:prstGeom>
          <a:noFill/>
          <a:ln w="0">
            <a:noFill/>
          </a:ln>
        </p:spPr>
        <p:txBody>
          <a:bodyPr lIns="91440" rIns="91440" tIns="45720" bIns="45720" anchor="t">
            <a:noAutofit/>
          </a:bodyPr>
          <a:p>
            <a:pPr indent="0" defTabSz="914400">
              <a:lnSpc>
                <a:spcPct val="100000"/>
              </a:lnSpc>
              <a:spcBef>
                <a:spcPts val="479"/>
              </a:spcBef>
              <a:buNone/>
              <a:tabLst>
                <a:tab algn="l" pos="0"/>
              </a:tabLst>
            </a:pPr>
            <a:r>
              <a:rPr b="0" lang="en-US" sz="2400" strike="noStrike" u="none">
                <a:solidFill>
                  <a:schemeClr val="dk1"/>
                </a:solidFill>
                <a:effectLst/>
                <a:uFillTx/>
                <a:latin typeface="Arial"/>
              </a:rPr>
              <a:t>Assume you are running on an architecture with a one-level page table with 4096 byte pages. For each of the following virtual addresses, determine whether the address translation is stored in the TLB. If so, give the corresponding physical address. (This TLB works like a 4-way set associative cache!)</a:t>
            </a:r>
            <a:endParaRPr b="0" lang="en-US" sz="2400" strike="noStrike" u="none">
              <a:solidFill>
                <a:srgbClr val="000000"/>
              </a:solidFill>
              <a:effectLst/>
              <a:uFillTx/>
              <a:latin typeface="Arial"/>
            </a:endParaRPr>
          </a:p>
          <a:p>
            <a:pPr lvl="1" marL="457200" indent="-182880" defTabSz="914400">
              <a:lnSpc>
                <a:spcPct val="100000"/>
              </a:lnSpc>
              <a:spcBef>
                <a:spcPts val="400"/>
              </a:spcBef>
              <a:buClr>
                <a:srgbClr val="521b92"/>
              </a:buClr>
              <a:buSzPct val="85000"/>
              <a:buFont typeface="Arial"/>
              <a:buChar char="•"/>
              <a:tabLst>
                <a:tab algn="l" pos="0"/>
              </a:tabLst>
            </a:pPr>
            <a:r>
              <a:rPr b="0" lang="en-US" sz="2000" strike="noStrike" u="none">
                <a:solidFill>
                  <a:schemeClr val="dk1"/>
                </a:solidFill>
                <a:effectLst/>
                <a:uFillTx/>
                <a:latin typeface="Arial"/>
              </a:rPr>
              <a:t>0x7E37C</a:t>
            </a:r>
            <a:endParaRPr b="0" lang="en-US" sz="2000" strike="noStrike" u="none">
              <a:solidFill>
                <a:srgbClr val="000000"/>
              </a:solidFill>
              <a:effectLst/>
              <a:uFillTx/>
              <a:latin typeface="Arial"/>
            </a:endParaRPr>
          </a:p>
          <a:p>
            <a:pPr lvl="1" marL="457200" indent="-182880" defTabSz="914400">
              <a:lnSpc>
                <a:spcPct val="100000"/>
              </a:lnSpc>
              <a:spcBef>
                <a:spcPts val="400"/>
              </a:spcBef>
              <a:buClr>
                <a:srgbClr val="521b92"/>
              </a:buClr>
              <a:buSzPct val="85000"/>
              <a:buFont typeface="Arial"/>
              <a:buChar char="•"/>
              <a:tabLst>
                <a:tab algn="l" pos="0"/>
              </a:tabLst>
            </a:pPr>
            <a:r>
              <a:rPr b="0" lang="en-US" sz="2000" strike="noStrike" u="none">
                <a:solidFill>
                  <a:schemeClr val="dk1"/>
                </a:solidFill>
                <a:effectLst/>
                <a:uFillTx/>
                <a:latin typeface="Arial"/>
              </a:rPr>
              <a:t>0x16A48</a:t>
            </a:r>
            <a:endParaRPr b="0" lang="en-US" sz="2000" strike="noStrike" u="none">
              <a:solidFill>
                <a:srgbClr val="000000"/>
              </a:solidFill>
              <a:effectLst/>
              <a:uFillTx/>
              <a:latin typeface="Arial"/>
            </a:endParaRPr>
          </a:p>
        </p:txBody>
      </p:sp>
      <p:graphicFrame>
        <p:nvGraphicFramePr>
          <p:cNvPr id="464" name="Table 4"/>
          <p:cNvGraphicFramePr/>
          <p:nvPr/>
        </p:nvGraphicFramePr>
        <p:xfrm>
          <a:off x="152280" y="1397160"/>
          <a:ext cx="8835480" cy="2224800"/>
        </p:xfrm>
        <a:graphic>
          <a:graphicData uri="http://schemas.openxmlformats.org/drawingml/2006/table">
            <a:tbl>
              <a:tblPr/>
              <a:tblGrid>
                <a:gridCol w="679680"/>
                <a:gridCol w="679680"/>
                <a:gridCol w="679680"/>
                <a:gridCol w="679680"/>
                <a:gridCol w="679680"/>
                <a:gridCol w="679680"/>
                <a:gridCol w="679680"/>
                <a:gridCol w="679680"/>
                <a:gridCol w="679680"/>
                <a:gridCol w="679680"/>
                <a:gridCol w="679680"/>
                <a:gridCol w="679680"/>
                <a:gridCol w="679680"/>
              </a:tblGrid>
              <a:tr h="370800">
                <a:tc gridSpan="13">
                  <a:txBody>
                    <a:bodyPr anchor="t">
                      <a:noAutofit/>
                    </a:bodyPr>
                    <a:p>
                      <a:pPr algn="ctr" defTabSz="914400">
                        <a:lnSpc>
                          <a:spcPct val="100000"/>
                        </a:lnSpc>
                      </a:pPr>
                      <a:r>
                        <a:rPr b="1" lang="en-US" sz="1800" strike="noStrike" u="none">
                          <a:solidFill>
                            <a:schemeClr val="lt1"/>
                          </a:solidFill>
                          <a:effectLst/>
                          <a:uFillTx/>
                          <a:latin typeface="Arial"/>
                        </a:rPr>
                        <a:t>TLB</a:t>
                      </a:r>
                      <a:endParaRPr b="0" lang="en-US" sz="18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38160">
                      <a:solidFill>
                        <a:srgbClr val="ffffff"/>
                      </a:solidFill>
                      <a:prstDash val="solid"/>
                    </a:lnB>
                    <a:solidFill>
                      <a:schemeClr val="accent1"/>
                    </a:solidFill>
                  </a:tcPr>
                </a:tc>
                <a:tc hMerge="1">
                  <a:txBody>
                    <a:bodyPr lIns="90000" rIns="90000" tIns="45000" bIns="45000" anchor="t">
                      <a:noAutofit/>
                    </a:bodyPr>
                    <a:p>
                      <a:endParaRPr b="0" lang="en-US" sz="1800" strike="noStrike" u="none">
                        <a:solidFill>
                          <a:srgbClr val="000000"/>
                        </a:solidFill>
                        <a:effectLst/>
                        <a:uFillTx/>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en-US" sz="1800" strike="noStrike" u="none">
                        <a:solidFill>
                          <a:srgbClr val="000000"/>
                        </a:solidFill>
                        <a:effectLst/>
                        <a:uFillTx/>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en-US" sz="1800" strike="noStrike" u="none">
                        <a:solidFill>
                          <a:srgbClr val="000000"/>
                        </a:solidFill>
                        <a:effectLst/>
                        <a:uFillTx/>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en-US" sz="1800" strike="noStrike" u="none">
                        <a:solidFill>
                          <a:srgbClr val="000000"/>
                        </a:solidFill>
                        <a:effectLst/>
                        <a:uFillTx/>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en-US" sz="1800" strike="noStrike" u="none">
                        <a:solidFill>
                          <a:srgbClr val="000000"/>
                        </a:solidFill>
                        <a:effectLst/>
                        <a:uFillTx/>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en-US" sz="1800" strike="noStrike" u="none">
                        <a:solidFill>
                          <a:srgbClr val="000000"/>
                        </a:solidFill>
                        <a:effectLst/>
                        <a:uFillTx/>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en-US" sz="1800" strike="noStrike" u="none">
                        <a:solidFill>
                          <a:srgbClr val="000000"/>
                        </a:solidFill>
                        <a:effectLst/>
                        <a:uFillTx/>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en-US" sz="1800" strike="noStrike" u="none">
                        <a:solidFill>
                          <a:srgbClr val="000000"/>
                        </a:solidFill>
                        <a:effectLst/>
                        <a:uFillTx/>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en-US" sz="1800" strike="noStrike" u="none">
                        <a:solidFill>
                          <a:srgbClr val="000000"/>
                        </a:solidFill>
                        <a:effectLst/>
                        <a:uFillTx/>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en-US" sz="1800" strike="noStrike" u="none">
                        <a:solidFill>
                          <a:srgbClr val="000000"/>
                        </a:solidFill>
                        <a:effectLst/>
                        <a:uFillTx/>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en-US" sz="1800" strike="noStrike" u="none">
                        <a:solidFill>
                          <a:srgbClr val="000000"/>
                        </a:solidFill>
                        <a:effectLst/>
                        <a:uFillTx/>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en-US" sz="1800" strike="noStrike" u="none">
                        <a:solidFill>
                          <a:srgbClr val="000000"/>
                        </a:solidFill>
                        <a:effectLst/>
                        <a:uFillTx/>
                        <a:latin typeface="Arial"/>
                      </a:endParaRPr>
                    </a:p>
                  </a:txBody>
                  <a:tcPr anchor="t" marL="90000" marR="90000">
                    <a:lnL>
                      <a:noFill/>
                    </a:lnL>
                    <a:lnR>
                      <a:noFill/>
                    </a:lnR>
                    <a:lnT>
                      <a:noFill/>
                    </a:lnT>
                    <a:lnB>
                      <a:noFill/>
                    </a:lnB>
                    <a:solidFill>
                      <a:srgbClr val="729fcf"/>
                    </a:solidFill>
                  </a:tcPr>
                </a:tc>
              </a:tr>
              <a:tr h="370800">
                <a:tc>
                  <a:txBody>
                    <a:bodyPr anchor="t">
                      <a:noAutofit/>
                    </a:bodyPr>
                    <a:p>
                      <a:pPr algn="ctr" defTabSz="914400">
                        <a:lnSpc>
                          <a:spcPct val="100000"/>
                        </a:lnSpc>
                      </a:pPr>
                      <a:r>
                        <a:rPr b="1" lang="en-US" sz="1800" strike="noStrike" u="none">
                          <a:solidFill>
                            <a:schemeClr val="lt1"/>
                          </a:solidFill>
                          <a:effectLst/>
                          <a:uFillTx/>
                          <a:latin typeface="Arial"/>
                        </a:rPr>
                        <a:t>idx</a:t>
                      </a:r>
                      <a:endParaRPr b="0" lang="en-US" sz="18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solidFill>
                  </a:tcPr>
                </a:tc>
                <a:tc>
                  <a:txBody>
                    <a:bodyPr anchor="t">
                      <a:noAutofit/>
                    </a:bodyPr>
                    <a:p>
                      <a:pPr algn="ctr" defTabSz="914400">
                        <a:lnSpc>
                          <a:spcPct val="100000"/>
                        </a:lnSpc>
                      </a:pPr>
                      <a:r>
                        <a:rPr b="1" lang="en-US" sz="1800" strike="noStrike" u="none">
                          <a:solidFill>
                            <a:schemeClr val="lt1"/>
                          </a:solidFill>
                          <a:effectLst/>
                          <a:uFillTx/>
                          <a:latin typeface="Arial"/>
                        </a:rPr>
                        <a:t>v</a:t>
                      </a:r>
                      <a:endParaRPr b="0" lang="en-US" sz="18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solidFill>
                  </a:tcPr>
                </a:tc>
                <a:tc>
                  <a:txBody>
                    <a:bodyPr anchor="t">
                      <a:noAutofit/>
                    </a:bodyPr>
                    <a:p>
                      <a:pPr algn="ctr" defTabSz="914400">
                        <a:lnSpc>
                          <a:spcPct val="100000"/>
                        </a:lnSpc>
                      </a:pPr>
                      <a:r>
                        <a:rPr b="1" lang="en-US" sz="1800" strike="noStrike" u="none">
                          <a:solidFill>
                            <a:schemeClr val="lt1"/>
                          </a:solidFill>
                          <a:effectLst/>
                          <a:uFillTx/>
                          <a:latin typeface="Arial"/>
                        </a:rPr>
                        <a:t>tag</a:t>
                      </a:r>
                      <a:endParaRPr b="0" lang="en-US" sz="18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solidFill>
                  </a:tcPr>
                </a:tc>
                <a:tc>
                  <a:txBody>
                    <a:bodyPr anchor="t">
                      <a:noAutofit/>
                    </a:bodyPr>
                    <a:p>
                      <a:pPr algn="ctr" defTabSz="914400">
                        <a:lnSpc>
                          <a:spcPct val="100000"/>
                        </a:lnSpc>
                      </a:pPr>
                      <a:r>
                        <a:rPr b="1" lang="en-US" sz="1800" strike="noStrike" u="none">
                          <a:solidFill>
                            <a:schemeClr val="lt1"/>
                          </a:solidFill>
                          <a:effectLst/>
                          <a:uFillTx/>
                          <a:latin typeface="Arial"/>
                        </a:rPr>
                        <a:t>PPN</a:t>
                      </a:r>
                      <a:endParaRPr b="0" lang="en-US" sz="18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solidFill>
                  </a:tcPr>
                </a:tc>
                <a:tc>
                  <a:txBody>
                    <a:bodyPr anchor="t">
                      <a:noAutofit/>
                    </a:bodyPr>
                    <a:p>
                      <a:pPr algn="ctr" defTabSz="914400">
                        <a:lnSpc>
                          <a:spcPct val="100000"/>
                        </a:lnSpc>
                      </a:pPr>
                      <a:r>
                        <a:rPr b="1" lang="en-US" sz="1800" strike="noStrike" u="none">
                          <a:solidFill>
                            <a:schemeClr val="lt1"/>
                          </a:solidFill>
                          <a:effectLst/>
                          <a:uFillTx/>
                          <a:latin typeface="Arial"/>
                        </a:rPr>
                        <a:t>v</a:t>
                      </a:r>
                      <a:endParaRPr b="0" lang="en-US" sz="18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solidFill>
                  </a:tcPr>
                </a:tc>
                <a:tc>
                  <a:txBody>
                    <a:bodyPr anchor="t">
                      <a:noAutofit/>
                    </a:bodyPr>
                    <a:p>
                      <a:pPr algn="ctr" defTabSz="914400">
                        <a:lnSpc>
                          <a:spcPct val="100000"/>
                        </a:lnSpc>
                      </a:pPr>
                      <a:r>
                        <a:rPr b="1" lang="en-US" sz="1800" strike="noStrike" u="none">
                          <a:solidFill>
                            <a:schemeClr val="lt1"/>
                          </a:solidFill>
                          <a:effectLst/>
                          <a:uFillTx/>
                          <a:latin typeface="Arial"/>
                        </a:rPr>
                        <a:t>tag</a:t>
                      </a:r>
                      <a:endParaRPr b="0" lang="en-US" sz="18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solidFill>
                  </a:tcPr>
                </a:tc>
                <a:tc>
                  <a:txBody>
                    <a:bodyPr anchor="t">
                      <a:noAutofit/>
                    </a:bodyPr>
                    <a:p>
                      <a:pPr algn="ctr" defTabSz="914400">
                        <a:lnSpc>
                          <a:spcPct val="100000"/>
                        </a:lnSpc>
                      </a:pPr>
                      <a:r>
                        <a:rPr b="1" lang="en-US" sz="1800" strike="noStrike" u="none">
                          <a:solidFill>
                            <a:schemeClr val="lt1"/>
                          </a:solidFill>
                          <a:effectLst/>
                          <a:uFillTx/>
                          <a:latin typeface="Arial"/>
                        </a:rPr>
                        <a:t>PPN</a:t>
                      </a:r>
                      <a:endParaRPr b="0" lang="en-US" sz="18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solidFill>
                  </a:tcPr>
                </a:tc>
                <a:tc>
                  <a:txBody>
                    <a:bodyPr anchor="t">
                      <a:noAutofit/>
                    </a:bodyPr>
                    <a:p>
                      <a:pPr algn="ctr" defTabSz="914400">
                        <a:lnSpc>
                          <a:spcPct val="100000"/>
                        </a:lnSpc>
                      </a:pPr>
                      <a:r>
                        <a:rPr b="1" lang="en-US" sz="1800" strike="noStrike" u="none">
                          <a:solidFill>
                            <a:schemeClr val="lt1"/>
                          </a:solidFill>
                          <a:effectLst/>
                          <a:uFillTx/>
                          <a:latin typeface="Arial"/>
                        </a:rPr>
                        <a:t>v</a:t>
                      </a:r>
                      <a:endParaRPr b="0" lang="en-US" sz="18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solidFill>
                  </a:tcPr>
                </a:tc>
                <a:tc>
                  <a:txBody>
                    <a:bodyPr anchor="t">
                      <a:noAutofit/>
                    </a:bodyPr>
                    <a:p>
                      <a:pPr algn="ctr" defTabSz="914400">
                        <a:lnSpc>
                          <a:spcPct val="100000"/>
                        </a:lnSpc>
                      </a:pPr>
                      <a:r>
                        <a:rPr b="1" lang="en-US" sz="1800" strike="noStrike" u="none">
                          <a:solidFill>
                            <a:schemeClr val="lt1"/>
                          </a:solidFill>
                          <a:effectLst/>
                          <a:uFillTx/>
                          <a:latin typeface="Arial"/>
                        </a:rPr>
                        <a:t>tag</a:t>
                      </a:r>
                      <a:endParaRPr b="0" lang="en-US" sz="18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solidFill>
                  </a:tcPr>
                </a:tc>
                <a:tc>
                  <a:txBody>
                    <a:bodyPr anchor="t">
                      <a:noAutofit/>
                    </a:bodyPr>
                    <a:p>
                      <a:pPr algn="ctr" defTabSz="914400">
                        <a:lnSpc>
                          <a:spcPct val="100000"/>
                        </a:lnSpc>
                      </a:pPr>
                      <a:r>
                        <a:rPr b="1" lang="en-US" sz="1800" strike="noStrike" u="none">
                          <a:solidFill>
                            <a:schemeClr val="lt1"/>
                          </a:solidFill>
                          <a:effectLst/>
                          <a:uFillTx/>
                          <a:latin typeface="Arial"/>
                        </a:rPr>
                        <a:t>PPN</a:t>
                      </a:r>
                      <a:endParaRPr b="0" lang="en-US" sz="18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solidFill>
                  </a:tcPr>
                </a:tc>
                <a:tc>
                  <a:txBody>
                    <a:bodyPr anchor="t">
                      <a:noAutofit/>
                    </a:bodyPr>
                    <a:p>
                      <a:pPr algn="ctr" defTabSz="914400">
                        <a:lnSpc>
                          <a:spcPct val="100000"/>
                        </a:lnSpc>
                      </a:pPr>
                      <a:r>
                        <a:rPr b="1" lang="en-US" sz="1800" strike="noStrike" u="none">
                          <a:solidFill>
                            <a:schemeClr val="lt1"/>
                          </a:solidFill>
                          <a:effectLst/>
                          <a:uFillTx/>
                          <a:latin typeface="Arial"/>
                        </a:rPr>
                        <a:t>v</a:t>
                      </a:r>
                      <a:endParaRPr b="0" lang="en-US" sz="18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solidFill>
                  </a:tcPr>
                </a:tc>
                <a:tc>
                  <a:txBody>
                    <a:bodyPr anchor="t">
                      <a:noAutofit/>
                    </a:bodyPr>
                    <a:p>
                      <a:pPr algn="ctr" defTabSz="914400">
                        <a:lnSpc>
                          <a:spcPct val="100000"/>
                        </a:lnSpc>
                      </a:pPr>
                      <a:r>
                        <a:rPr b="1" lang="en-US" sz="1800" strike="noStrike" u="none">
                          <a:solidFill>
                            <a:schemeClr val="lt1"/>
                          </a:solidFill>
                          <a:effectLst/>
                          <a:uFillTx/>
                          <a:latin typeface="Arial"/>
                        </a:rPr>
                        <a:t>tag</a:t>
                      </a:r>
                      <a:endParaRPr b="0" lang="en-US" sz="18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solidFill>
                  </a:tcPr>
                </a:tc>
                <a:tc>
                  <a:txBody>
                    <a:bodyPr anchor="t">
                      <a:noAutofit/>
                    </a:bodyPr>
                    <a:p>
                      <a:pPr algn="ctr" defTabSz="914400">
                        <a:lnSpc>
                          <a:spcPct val="100000"/>
                        </a:lnSpc>
                      </a:pPr>
                      <a:r>
                        <a:rPr b="1" lang="en-US" sz="1800" strike="noStrike" u="none">
                          <a:solidFill>
                            <a:schemeClr val="lt1"/>
                          </a:solidFill>
                          <a:effectLst/>
                          <a:uFillTx/>
                          <a:latin typeface="Arial"/>
                        </a:rPr>
                        <a:t>PPN</a:t>
                      </a:r>
                      <a:endParaRPr b="0" lang="en-US" sz="18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solidFill>
                  </a:tcPr>
                </a:tc>
              </a:tr>
              <a:tr h="370800">
                <a:tc>
                  <a:txBody>
                    <a:bodyPr anchor="t">
                      <a:noAutofit/>
                    </a:bodyPr>
                    <a:p>
                      <a:pPr algn="ctr" defTabSz="914400">
                        <a:lnSpc>
                          <a:spcPct val="100000"/>
                        </a:lnSpc>
                      </a:pPr>
                      <a:r>
                        <a:rPr b="0" lang="en-US" sz="1800" strike="noStrike" u="none">
                          <a:solidFill>
                            <a:schemeClr val="dk1"/>
                          </a:solidFill>
                          <a:effectLst/>
                          <a:uFillTx/>
                          <a:latin typeface="Courier New"/>
                        </a:rPr>
                        <a:t>0</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1</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03</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B</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0</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07</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6</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1</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28</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3</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0</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01</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F</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r>
              <a:tr h="370800">
                <a:tc>
                  <a:txBody>
                    <a:bodyPr anchor="t">
                      <a:noAutofit/>
                    </a:bodyPr>
                    <a:p>
                      <a:pPr algn="ctr" defTabSz="914400">
                        <a:lnSpc>
                          <a:spcPct val="100000"/>
                        </a:lnSpc>
                      </a:pPr>
                      <a:r>
                        <a:rPr b="0" lang="en-US" sz="1800" strike="noStrike" u="none">
                          <a:solidFill>
                            <a:schemeClr val="dk1"/>
                          </a:solidFill>
                          <a:effectLst/>
                          <a:uFillTx/>
                          <a:latin typeface="Courier New"/>
                        </a:rPr>
                        <a:t>1</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1</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31</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0</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0</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12</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3</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1</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3E</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4</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1</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0B</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1</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r>
              <a:tr h="370800">
                <a:tc>
                  <a:txBody>
                    <a:bodyPr anchor="t">
                      <a:noAutofit/>
                    </a:bodyPr>
                    <a:p>
                      <a:pPr algn="ctr" defTabSz="914400">
                        <a:lnSpc>
                          <a:spcPct val="100000"/>
                        </a:lnSpc>
                      </a:pPr>
                      <a:r>
                        <a:rPr b="0" lang="en-US" sz="1800" strike="noStrike" u="none">
                          <a:solidFill>
                            <a:schemeClr val="dk1"/>
                          </a:solidFill>
                          <a:effectLst/>
                          <a:uFillTx/>
                          <a:latin typeface="Courier New"/>
                        </a:rPr>
                        <a:t>2</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0</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2A</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A</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0</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11</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1</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1</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1F</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8</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1</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07</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5</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r>
              <a:tr h="370800">
                <a:tc>
                  <a:txBody>
                    <a:bodyPr anchor="t">
                      <a:noAutofit/>
                    </a:bodyPr>
                    <a:p>
                      <a:pPr algn="ctr" defTabSz="914400">
                        <a:lnSpc>
                          <a:spcPct val="100000"/>
                        </a:lnSpc>
                      </a:pPr>
                      <a:r>
                        <a:rPr b="0" lang="en-US" sz="1800" strike="noStrike" u="none">
                          <a:solidFill>
                            <a:schemeClr val="dk1"/>
                          </a:solidFill>
                          <a:effectLst/>
                          <a:uFillTx/>
                          <a:latin typeface="Courier New"/>
                        </a:rPr>
                        <a:t>3</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1</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07</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3</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0</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2A</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A</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0</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1E</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2</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0</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21</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algn="ctr" defTabSz="914400">
                        <a:lnSpc>
                          <a:spcPct val="100000"/>
                        </a:lnSpc>
                      </a:pPr>
                      <a:r>
                        <a:rPr b="0" lang="en-US" sz="1800" strike="noStrike" u="none">
                          <a:solidFill>
                            <a:schemeClr val="dk1"/>
                          </a:solidFill>
                          <a:effectLst/>
                          <a:uFillTx/>
                          <a:latin typeface="Courier New"/>
                        </a:rPr>
                        <a:t>B</a:t>
                      </a:r>
                      <a:endParaRPr b="0" lang="en-US" sz="18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r>
            </a:tbl>
          </a:graphicData>
        </a:graphic>
      </p:graphicFrame>
      <p:cxnSp>
        <p:nvCxnSpPr>
          <p:cNvPr id="465" name="Straight Connector 5"/>
          <p:cNvCxnSpPr/>
          <p:nvPr/>
        </p:nvCxnSpPr>
        <p:spPr>
          <a:xfrm>
            <a:off x="838080" y="1752480"/>
            <a:ext cx="1080" cy="1870560"/>
          </a:xfrm>
          <a:prstGeom prst="straightConnector1">
            <a:avLst/>
          </a:prstGeom>
          <a:ln w="0">
            <a:solidFill>
              <a:srgbClr val="ffffff"/>
            </a:solidFill>
          </a:ln>
        </p:spPr>
      </p:cxnSp>
      <p:cxnSp>
        <p:nvCxnSpPr>
          <p:cNvPr id="466" name="Straight Connector 6"/>
          <p:cNvCxnSpPr/>
          <p:nvPr/>
        </p:nvCxnSpPr>
        <p:spPr>
          <a:xfrm>
            <a:off x="2895480" y="1752480"/>
            <a:ext cx="1080" cy="1870560"/>
          </a:xfrm>
          <a:prstGeom prst="straightConnector1">
            <a:avLst/>
          </a:prstGeom>
          <a:ln w="0">
            <a:solidFill>
              <a:srgbClr val="ffffff"/>
            </a:solidFill>
          </a:ln>
        </p:spPr>
      </p:cxnSp>
      <p:cxnSp>
        <p:nvCxnSpPr>
          <p:cNvPr id="467" name="Straight Connector 9"/>
          <p:cNvCxnSpPr/>
          <p:nvPr/>
        </p:nvCxnSpPr>
        <p:spPr>
          <a:xfrm>
            <a:off x="4876560" y="1752480"/>
            <a:ext cx="1080" cy="1870560"/>
          </a:xfrm>
          <a:prstGeom prst="straightConnector1">
            <a:avLst/>
          </a:prstGeom>
          <a:ln w="0">
            <a:solidFill>
              <a:srgbClr val="ffffff"/>
            </a:solidFill>
          </a:ln>
        </p:spPr>
      </p:cxnSp>
      <p:cxnSp>
        <p:nvCxnSpPr>
          <p:cNvPr id="468" name="Straight Connector 10"/>
          <p:cNvCxnSpPr/>
          <p:nvPr/>
        </p:nvCxnSpPr>
        <p:spPr>
          <a:xfrm>
            <a:off x="6933960" y="1752480"/>
            <a:ext cx="1080" cy="1870560"/>
          </a:xfrm>
          <a:prstGeom prst="straightConnector1">
            <a:avLst/>
          </a:prstGeom>
          <a:ln w="0">
            <a:solidFill>
              <a:srgbClr val="ffffff"/>
            </a:solidFill>
          </a:ln>
        </p:spPr>
      </p:cxnSp>
      <p:sp>
        <p:nvSpPr>
          <p:cNvPr id="469" name="TextBox 4"/>
          <p:cNvSpPr/>
          <p:nvPr/>
        </p:nvSpPr>
        <p:spPr>
          <a:xfrm>
            <a:off x="4120920" y="5720760"/>
            <a:ext cx="1222200" cy="370440"/>
          </a:xfrm>
          <a:prstGeom prst="rect">
            <a:avLst/>
          </a:prstGeom>
          <a:solidFill>
            <a:srgbClr val="ffffff"/>
          </a:solidFill>
          <a:ln>
            <a:solidFill>
              <a:srgbClr val="521b92"/>
            </a:solidFill>
            <a:round/>
          </a:ln>
        </p:spPr>
        <p:style>
          <a:lnRef idx="2">
            <a:schemeClr val="accent1"/>
          </a:lnRef>
          <a:fillRef idx="1">
            <a:schemeClr val="lt1"/>
          </a:fillRef>
          <a:effectRef idx="0">
            <a:schemeClr val="accent1"/>
          </a:effectRef>
          <a:fontRef idx="minor"/>
        </p:style>
        <p:txBody>
          <a:bodyPr lIns="90000" rIns="90000" tIns="45000" bIns="45000" anchor="t">
            <a:spAutoFit/>
          </a:bodyPr>
          <a:p>
            <a:pPr defTabSz="914400">
              <a:lnSpc>
                <a:spcPct val="100000"/>
              </a:lnSpc>
            </a:pPr>
            <a:r>
              <a:rPr b="0" lang="en-US" sz="1800" strike="noStrike" u="none">
                <a:solidFill>
                  <a:schemeClr val="dk1"/>
                </a:solidFill>
                <a:effectLst/>
                <a:uFillTx/>
                <a:latin typeface="Courier New"/>
              </a:rPr>
              <a:t>0111 11</a:t>
            </a:r>
            <a:endParaRPr b="0" lang="en-US" sz="1800" strike="noStrike" u="none">
              <a:solidFill>
                <a:srgbClr val="000000"/>
              </a:solidFill>
              <a:effectLst/>
              <a:uFillTx/>
              <a:latin typeface="Arial"/>
            </a:endParaRPr>
          </a:p>
        </p:txBody>
      </p:sp>
      <p:sp>
        <p:nvSpPr>
          <p:cNvPr id="470" name="TextBox 11"/>
          <p:cNvSpPr/>
          <p:nvPr/>
        </p:nvSpPr>
        <p:spPr>
          <a:xfrm>
            <a:off x="5230080" y="5721840"/>
            <a:ext cx="457920" cy="370440"/>
          </a:xfrm>
          <a:prstGeom prst="rect">
            <a:avLst/>
          </a:prstGeom>
          <a:solidFill>
            <a:srgbClr val="ffffff"/>
          </a:solidFill>
          <a:ln>
            <a:solidFill>
              <a:srgbClr val="521b92"/>
            </a:solidFill>
            <a:round/>
          </a:ln>
        </p:spPr>
        <p:style>
          <a:lnRef idx="2">
            <a:schemeClr val="accent1"/>
          </a:lnRef>
          <a:fillRef idx="1">
            <a:schemeClr val="lt1"/>
          </a:fillRef>
          <a:effectRef idx="0">
            <a:schemeClr val="accent1"/>
          </a:effectRef>
          <a:fontRef idx="minor"/>
        </p:style>
        <p:txBody>
          <a:bodyPr lIns="90000" rIns="90000" tIns="45000" bIns="45000" anchor="t">
            <a:spAutoFit/>
          </a:bodyPr>
          <a:p>
            <a:pPr defTabSz="914400">
              <a:lnSpc>
                <a:spcPct val="100000"/>
              </a:lnSpc>
            </a:pPr>
            <a:r>
              <a:rPr b="0" lang="en-US" sz="1800" strike="noStrike" u="none">
                <a:solidFill>
                  <a:schemeClr val="dk1"/>
                </a:solidFill>
                <a:effectLst/>
                <a:uFillTx/>
                <a:latin typeface="Courier New"/>
              </a:rPr>
              <a:t>10</a:t>
            </a:r>
            <a:endParaRPr b="0" lang="en-US" sz="1800" strike="noStrike" u="none">
              <a:solidFill>
                <a:srgbClr val="000000"/>
              </a:solidFill>
              <a:effectLst/>
              <a:uFillTx/>
              <a:latin typeface="Arial"/>
            </a:endParaRPr>
          </a:p>
        </p:txBody>
      </p:sp>
      <p:sp>
        <p:nvSpPr>
          <p:cNvPr id="471" name="TextBox 12"/>
          <p:cNvSpPr/>
          <p:nvPr/>
        </p:nvSpPr>
        <p:spPr>
          <a:xfrm>
            <a:off x="4120920" y="6125400"/>
            <a:ext cx="1202040" cy="370440"/>
          </a:xfrm>
          <a:prstGeom prst="rect">
            <a:avLst/>
          </a:prstGeom>
          <a:solidFill>
            <a:srgbClr val="ffffff"/>
          </a:solidFill>
          <a:ln>
            <a:solidFill>
              <a:srgbClr val="521b92"/>
            </a:solidFill>
            <a:round/>
          </a:ln>
        </p:spPr>
        <p:style>
          <a:lnRef idx="2">
            <a:schemeClr val="accent1"/>
          </a:lnRef>
          <a:fillRef idx="1">
            <a:schemeClr val="lt1"/>
          </a:fillRef>
          <a:effectRef idx="0">
            <a:schemeClr val="accent1"/>
          </a:effectRef>
          <a:fontRef idx="minor"/>
        </p:style>
        <p:txBody>
          <a:bodyPr lIns="90000" rIns="90000" tIns="45000" bIns="45000" anchor="t">
            <a:spAutoFit/>
          </a:bodyPr>
          <a:p>
            <a:pPr defTabSz="914400">
              <a:lnSpc>
                <a:spcPct val="100000"/>
              </a:lnSpc>
            </a:pPr>
            <a:r>
              <a:rPr b="0" lang="en-US" sz="1800" strike="noStrike" u="none">
                <a:solidFill>
                  <a:schemeClr val="dk1"/>
                </a:solidFill>
                <a:effectLst/>
                <a:uFillTx/>
                <a:latin typeface="Courier New"/>
              </a:rPr>
              <a:t>0001 01</a:t>
            </a:r>
            <a:endParaRPr b="0" lang="en-US" sz="1800" strike="noStrike" u="none">
              <a:solidFill>
                <a:srgbClr val="000000"/>
              </a:solidFill>
              <a:effectLst/>
              <a:uFillTx/>
              <a:latin typeface="Arial"/>
            </a:endParaRPr>
          </a:p>
        </p:txBody>
      </p:sp>
      <p:sp>
        <p:nvSpPr>
          <p:cNvPr id="472" name="TextBox 13"/>
          <p:cNvSpPr/>
          <p:nvPr/>
        </p:nvSpPr>
        <p:spPr>
          <a:xfrm>
            <a:off x="5230080" y="6125400"/>
            <a:ext cx="457920" cy="370440"/>
          </a:xfrm>
          <a:prstGeom prst="rect">
            <a:avLst/>
          </a:prstGeom>
          <a:solidFill>
            <a:srgbClr val="ffffff"/>
          </a:solidFill>
          <a:ln>
            <a:solidFill>
              <a:srgbClr val="521b92"/>
            </a:solidFill>
            <a:round/>
          </a:ln>
        </p:spPr>
        <p:style>
          <a:lnRef idx="2">
            <a:schemeClr val="accent1"/>
          </a:lnRef>
          <a:fillRef idx="1">
            <a:schemeClr val="lt1"/>
          </a:fillRef>
          <a:effectRef idx="0">
            <a:schemeClr val="accent1"/>
          </a:effectRef>
          <a:fontRef idx="minor"/>
        </p:style>
        <p:txBody>
          <a:bodyPr lIns="90000" rIns="90000" tIns="45000" bIns="45000" anchor="t">
            <a:spAutoFit/>
          </a:bodyPr>
          <a:p>
            <a:pPr defTabSz="914400">
              <a:lnSpc>
                <a:spcPct val="100000"/>
              </a:lnSpc>
            </a:pPr>
            <a:r>
              <a:rPr b="0" lang="en-US" sz="1800" strike="noStrike" u="none">
                <a:solidFill>
                  <a:schemeClr val="dk1"/>
                </a:solidFill>
                <a:effectLst/>
                <a:uFillTx/>
                <a:latin typeface="Courier New"/>
              </a:rPr>
              <a:t>10</a:t>
            </a:r>
            <a:endParaRPr b="0" lang="en-US" sz="1800" strike="noStrike" u="none">
              <a:solidFill>
                <a:srgbClr val="000000"/>
              </a:solidFill>
              <a:effectLst/>
              <a:uFillTx/>
              <a:latin typeface="Arial"/>
            </a:endParaRPr>
          </a:p>
        </p:txBody>
      </p:sp>
      <p:sp>
        <p:nvSpPr>
          <p:cNvPr id="473" name="TextBox 7"/>
          <p:cNvSpPr/>
          <p:nvPr/>
        </p:nvSpPr>
        <p:spPr>
          <a:xfrm>
            <a:off x="7367040" y="5721840"/>
            <a:ext cx="98064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1" lang="en-US" sz="1800" strike="noStrike" u="none">
                <a:solidFill>
                  <a:schemeClr val="accent1"/>
                </a:solidFill>
                <a:effectLst/>
                <a:uFillTx/>
                <a:latin typeface="Arial"/>
              </a:rPr>
              <a:t>0x837C</a:t>
            </a:r>
            <a:endParaRPr b="0" lang="en-US" sz="1800" strike="noStrike" u="none">
              <a:solidFill>
                <a:srgbClr val="000000"/>
              </a:solidFill>
              <a:effectLst/>
              <a:uFillTx/>
              <a:latin typeface="Arial"/>
            </a:endParaRPr>
          </a:p>
        </p:txBody>
      </p:sp>
      <p:sp>
        <p:nvSpPr>
          <p:cNvPr id="474" name="TextBox 14"/>
          <p:cNvSpPr/>
          <p:nvPr/>
        </p:nvSpPr>
        <p:spPr>
          <a:xfrm>
            <a:off x="7385400" y="6094800"/>
            <a:ext cx="120888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1" lang="en-US" sz="1800" strike="noStrike" u="none">
                <a:solidFill>
                  <a:schemeClr val="accent1"/>
                </a:solidFill>
                <a:effectLst/>
                <a:uFillTx/>
                <a:latin typeface="Arial"/>
              </a:rPr>
              <a:t>TLB miss</a:t>
            </a:r>
            <a:endParaRPr b="0" lang="en-US" sz="1800" strike="noStrike" u="none">
              <a:solidFill>
                <a:srgbClr val="000000"/>
              </a:solidFill>
              <a:effectLst/>
              <a:uFillTx/>
              <a:latin typeface="Arial"/>
            </a:endParaRPr>
          </a:p>
        </p:txBody>
      </p:sp>
      <p:sp>
        <p:nvSpPr>
          <p:cNvPr id="475" name="TextBox 8"/>
          <p:cNvSpPr/>
          <p:nvPr/>
        </p:nvSpPr>
        <p:spPr>
          <a:xfrm>
            <a:off x="2294280" y="5714640"/>
            <a:ext cx="760320" cy="370440"/>
          </a:xfrm>
          <a:prstGeom prst="rect">
            <a:avLst/>
          </a:prstGeom>
          <a:solidFill>
            <a:srgbClr val="ffffff"/>
          </a:solidFill>
          <a:ln>
            <a:solidFill>
              <a:srgbClr val="521b92"/>
            </a:solidFill>
            <a:round/>
          </a:ln>
        </p:spPr>
        <p:style>
          <a:lnRef idx="2">
            <a:schemeClr val="accent1"/>
          </a:lnRef>
          <a:fillRef idx="1">
            <a:schemeClr val="lt1"/>
          </a:fillRef>
          <a:effectRef idx="0">
            <a:schemeClr val="accent1"/>
          </a:effectRef>
          <a:fontRef idx="minor"/>
        </p:style>
        <p:txBody>
          <a:bodyPr lIns="90000" rIns="90000" tIns="45000" bIns="45000" anchor="t">
            <a:spAutoFit/>
          </a:bodyPr>
          <a:p>
            <a:pPr defTabSz="914400">
              <a:lnSpc>
                <a:spcPct val="100000"/>
              </a:lnSpc>
            </a:pPr>
            <a:r>
              <a:rPr b="0" lang="en-US" sz="1800" strike="noStrike" u="none">
                <a:solidFill>
                  <a:schemeClr val="dk1"/>
                </a:solidFill>
                <a:effectLst/>
                <a:uFillTx/>
                <a:latin typeface="Courier New"/>
              </a:rPr>
              <a:t>0x7E</a:t>
            </a:r>
            <a:endParaRPr b="0" lang="en-US" sz="1800" strike="noStrike" u="none">
              <a:solidFill>
                <a:srgbClr val="000000"/>
              </a:solidFill>
              <a:effectLst/>
              <a:uFillTx/>
              <a:latin typeface="Arial"/>
            </a:endParaRPr>
          </a:p>
        </p:txBody>
      </p:sp>
      <p:sp>
        <p:nvSpPr>
          <p:cNvPr id="476" name="TextBox 15"/>
          <p:cNvSpPr/>
          <p:nvPr/>
        </p:nvSpPr>
        <p:spPr>
          <a:xfrm>
            <a:off x="3055680" y="5714640"/>
            <a:ext cx="901440" cy="370440"/>
          </a:xfrm>
          <a:prstGeom prst="rect">
            <a:avLst/>
          </a:prstGeom>
          <a:solidFill>
            <a:srgbClr val="ffffff"/>
          </a:solidFill>
          <a:ln>
            <a:solidFill>
              <a:srgbClr val="521b92"/>
            </a:solidFill>
            <a:round/>
          </a:ln>
        </p:spPr>
        <p:style>
          <a:lnRef idx="2">
            <a:schemeClr val="accent1"/>
          </a:lnRef>
          <a:fillRef idx="1">
            <a:schemeClr val="lt1"/>
          </a:fillRef>
          <a:effectRef idx="0">
            <a:schemeClr val="accent1"/>
          </a:effectRef>
          <a:fontRef idx="minor"/>
        </p:style>
        <p:txBody>
          <a:bodyPr lIns="90000" rIns="90000" tIns="45000" bIns="45000" anchor="t">
            <a:spAutoFit/>
          </a:bodyPr>
          <a:p>
            <a:pPr defTabSz="914400">
              <a:lnSpc>
                <a:spcPct val="100000"/>
              </a:lnSpc>
            </a:pPr>
            <a:r>
              <a:rPr b="0" lang="en-US" sz="1800" strike="noStrike" u="none">
                <a:solidFill>
                  <a:schemeClr val="dk1"/>
                </a:solidFill>
                <a:effectLst/>
                <a:uFillTx/>
                <a:latin typeface="Courier New"/>
              </a:rPr>
              <a:t>0x37c</a:t>
            </a:r>
            <a:endParaRPr b="0" lang="en-US" sz="1800" strike="noStrike" u="none">
              <a:solidFill>
                <a:srgbClr val="000000"/>
              </a:solidFill>
              <a:effectLst/>
              <a:uFillTx/>
              <a:latin typeface="Arial"/>
            </a:endParaRPr>
          </a:p>
        </p:txBody>
      </p:sp>
      <p:sp>
        <p:nvSpPr>
          <p:cNvPr id="477" name="TextBox 18"/>
          <p:cNvSpPr/>
          <p:nvPr/>
        </p:nvSpPr>
        <p:spPr>
          <a:xfrm>
            <a:off x="2294280" y="6119280"/>
            <a:ext cx="760320" cy="370440"/>
          </a:xfrm>
          <a:prstGeom prst="rect">
            <a:avLst/>
          </a:prstGeom>
          <a:solidFill>
            <a:srgbClr val="ffffff"/>
          </a:solidFill>
          <a:ln>
            <a:solidFill>
              <a:srgbClr val="521b92"/>
            </a:solidFill>
            <a:round/>
          </a:ln>
        </p:spPr>
        <p:style>
          <a:lnRef idx="2">
            <a:schemeClr val="accent1"/>
          </a:lnRef>
          <a:fillRef idx="1">
            <a:schemeClr val="lt1"/>
          </a:fillRef>
          <a:effectRef idx="0">
            <a:schemeClr val="accent1"/>
          </a:effectRef>
          <a:fontRef idx="minor"/>
        </p:style>
        <p:txBody>
          <a:bodyPr lIns="90000" rIns="90000" tIns="45000" bIns="45000" anchor="t">
            <a:spAutoFit/>
          </a:bodyPr>
          <a:p>
            <a:pPr defTabSz="914400">
              <a:lnSpc>
                <a:spcPct val="100000"/>
              </a:lnSpc>
            </a:pPr>
            <a:r>
              <a:rPr b="0" lang="en-US" sz="1800" strike="noStrike" u="none">
                <a:solidFill>
                  <a:schemeClr val="dk1"/>
                </a:solidFill>
                <a:effectLst/>
                <a:uFillTx/>
                <a:latin typeface="Courier New"/>
              </a:rPr>
              <a:t>0x16</a:t>
            </a:r>
            <a:endParaRPr b="0" lang="en-US" sz="1800" strike="noStrike" u="none">
              <a:solidFill>
                <a:srgbClr val="000000"/>
              </a:solidFill>
              <a:effectLst/>
              <a:uFillTx/>
              <a:latin typeface="Arial"/>
            </a:endParaRPr>
          </a:p>
        </p:txBody>
      </p:sp>
      <p:sp>
        <p:nvSpPr>
          <p:cNvPr id="478" name="TextBox 19"/>
          <p:cNvSpPr/>
          <p:nvPr/>
        </p:nvSpPr>
        <p:spPr>
          <a:xfrm>
            <a:off x="3055680" y="6119280"/>
            <a:ext cx="901440" cy="370440"/>
          </a:xfrm>
          <a:prstGeom prst="rect">
            <a:avLst/>
          </a:prstGeom>
          <a:solidFill>
            <a:srgbClr val="ffffff"/>
          </a:solidFill>
          <a:ln>
            <a:solidFill>
              <a:srgbClr val="521b92"/>
            </a:solidFill>
            <a:round/>
          </a:ln>
        </p:spPr>
        <p:style>
          <a:lnRef idx="2">
            <a:schemeClr val="accent1"/>
          </a:lnRef>
          <a:fillRef idx="1">
            <a:schemeClr val="lt1"/>
          </a:fillRef>
          <a:effectRef idx="0">
            <a:schemeClr val="accent1"/>
          </a:effectRef>
          <a:fontRef idx="minor"/>
        </p:style>
        <p:txBody>
          <a:bodyPr lIns="90000" rIns="90000" tIns="45000" bIns="45000" anchor="t">
            <a:spAutoFit/>
          </a:bodyPr>
          <a:p>
            <a:pPr defTabSz="914400">
              <a:lnSpc>
                <a:spcPct val="100000"/>
              </a:lnSpc>
            </a:pPr>
            <a:r>
              <a:rPr b="0" lang="en-US" sz="1800" strike="noStrike" u="none">
                <a:solidFill>
                  <a:schemeClr val="dk1"/>
                </a:solidFill>
                <a:effectLst/>
                <a:uFillTx/>
                <a:latin typeface="Courier New"/>
              </a:rPr>
              <a:t>0xA48</a:t>
            </a:r>
            <a:endParaRPr b="0" lang="en-US" sz="1800" strike="noStrike" u="none">
              <a:solidFill>
                <a:srgbClr val="000000"/>
              </a:solidFill>
              <a:effectLst/>
              <a:uFillTx/>
              <a:latin typeface="Arial"/>
            </a:endParaRPr>
          </a:p>
        </p:txBody>
      </p:sp>
      <p:sp>
        <p:nvSpPr>
          <p:cNvPr id="479" name="TextBox 20"/>
          <p:cNvSpPr/>
          <p:nvPr/>
        </p:nvSpPr>
        <p:spPr>
          <a:xfrm>
            <a:off x="5821560" y="5714640"/>
            <a:ext cx="754920" cy="370440"/>
          </a:xfrm>
          <a:prstGeom prst="rect">
            <a:avLst/>
          </a:prstGeom>
          <a:solidFill>
            <a:srgbClr val="ffffff"/>
          </a:solidFill>
          <a:ln>
            <a:solidFill>
              <a:srgbClr val="521b92"/>
            </a:solidFill>
            <a:round/>
          </a:ln>
        </p:spPr>
        <p:style>
          <a:lnRef idx="2">
            <a:schemeClr val="accent1"/>
          </a:lnRef>
          <a:fillRef idx="1">
            <a:schemeClr val="lt1"/>
          </a:fillRef>
          <a:effectRef idx="0">
            <a:schemeClr val="accent1"/>
          </a:effectRef>
          <a:fontRef idx="minor"/>
        </p:style>
        <p:txBody>
          <a:bodyPr lIns="90000" rIns="90000" tIns="45000" bIns="45000" anchor="t">
            <a:spAutoFit/>
          </a:bodyPr>
          <a:p>
            <a:pPr defTabSz="914400">
              <a:lnSpc>
                <a:spcPct val="100000"/>
              </a:lnSpc>
            </a:pPr>
            <a:r>
              <a:rPr b="0" lang="en-US" sz="1800" strike="noStrike" u="none">
                <a:solidFill>
                  <a:schemeClr val="dk1"/>
                </a:solidFill>
                <a:effectLst/>
                <a:uFillTx/>
                <a:latin typeface="Courier New"/>
              </a:rPr>
              <a:t>0x1F</a:t>
            </a:r>
            <a:endParaRPr b="0" lang="en-US" sz="1800" strike="noStrike" u="none">
              <a:solidFill>
                <a:srgbClr val="000000"/>
              </a:solidFill>
              <a:effectLst/>
              <a:uFillTx/>
              <a:latin typeface="Arial"/>
            </a:endParaRPr>
          </a:p>
        </p:txBody>
      </p:sp>
      <p:sp>
        <p:nvSpPr>
          <p:cNvPr id="480" name="TextBox 21"/>
          <p:cNvSpPr/>
          <p:nvPr/>
        </p:nvSpPr>
        <p:spPr>
          <a:xfrm>
            <a:off x="6581160" y="5714640"/>
            <a:ext cx="348480" cy="370440"/>
          </a:xfrm>
          <a:prstGeom prst="rect">
            <a:avLst/>
          </a:prstGeom>
          <a:solidFill>
            <a:srgbClr val="ffffff"/>
          </a:solidFill>
          <a:ln>
            <a:solidFill>
              <a:srgbClr val="521b92"/>
            </a:solidFill>
            <a:round/>
          </a:ln>
        </p:spPr>
        <p:style>
          <a:lnRef idx="2">
            <a:schemeClr val="accent1"/>
          </a:lnRef>
          <a:fillRef idx="1">
            <a:schemeClr val="lt1"/>
          </a:fillRef>
          <a:effectRef idx="0">
            <a:schemeClr val="accent1"/>
          </a:effectRef>
          <a:fontRef idx="minor"/>
        </p:style>
        <p:txBody>
          <a:bodyPr lIns="90000" rIns="90000" tIns="45000" bIns="45000" anchor="t">
            <a:spAutoFit/>
          </a:bodyPr>
          <a:p>
            <a:pPr defTabSz="914400">
              <a:lnSpc>
                <a:spcPct val="100000"/>
              </a:lnSpc>
            </a:pPr>
            <a:r>
              <a:rPr b="0" lang="en-US" sz="1800" strike="noStrike" u="none">
                <a:solidFill>
                  <a:schemeClr val="dk1"/>
                </a:solidFill>
                <a:effectLst/>
                <a:uFillTx/>
                <a:latin typeface="Courier New"/>
              </a:rPr>
              <a:t>2</a:t>
            </a:r>
            <a:endParaRPr b="0" lang="en-US" sz="1800" strike="noStrike" u="none">
              <a:solidFill>
                <a:srgbClr val="000000"/>
              </a:solidFill>
              <a:effectLst/>
              <a:uFillTx/>
              <a:latin typeface="Arial"/>
            </a:endParaRPr>
          </a:p>
        </p:txBody>
      </p:sp>
      <p:sp>
        <p:nvSpPr>
          <p:cNvPr id="481" name="TextBox 22"/>
          <p:cNvSpPr/>
          <p:nvPr/>
        </p:nvSpPr>
        <p:spPr>
          <a:xfrm>
            <a:off x="5821560" y="6119280"/>
            <a:ext cx="754920" cy="370440"/>
          </a:xfrm>
          <a:prstGeom prst="rect">
            <a:avLst/>
          </a:prstGeom>
          <a:solidFill>
            <a:srgbClr val="ffffff"/>
          </a:solidFill>
          <a:ln>
            <a:solidFill>
              <a:srgbClr val="521b92"/>
            </a:solidFill>
            <a:round/>
          </a:ln>
        </p:spPr>
        <p:style>
          <a:lnRef idx="2">
            <a:schemeClr val="accent1"/>
          </a:lnRef>
          <a:fillRef idx="1">
            <a:schemeClr val="lt1"/>
          </a:fillRef>
          <a:effectRef idx="0">
            <a:schemeClr val="accent1"/>
          </a:effectRef>
          <a:fontRef idx="minor"/>
        </p:style>
        <p:txBody>
          <a:bodyPr lIns="90000" rIns="90000" tIns="45000" bIns="45000" anchor="t">
            <a:spAutoFit/>
          </a:bodyPr>
          <a:p>
            <a:pPr defTabSz="914400">
              <a:lnSpc>
                <a:spcPct val="100000"/>
              </a:lnSpc>
            </a:pPr>
            <a:r>
              <a:rPr b="0" lang="en-US" sz="1800" strike="noStrike" u="none">
                <a:solidFill>
                  <a:schemeClr val="dk1"/>
                </a:solidFill>
                <a:effectLst/>
                <a:uFillTx/>
                <a:latin typeface="Courier New"/>
              </a:rPr>
              <a:t>0x05</a:t>
            </a:r>
            <a:endParaRPr b="0" lang="en-US" sz="1800" strike="noStrike" u="none">
              <a:solidFill>
                <a:srgbClr val="000000"/>
              </a:solidFill>
              <a:effectLst/>
              <a:uFillTx/>
              <a:latin typeface="Arial"/>
            </a:endParaRPr>
          </a:p>
        </p:txBody>
      </p:sp>
      <p:sp>
        <p:nvSpPr>
          <p:cNvPr id="482" name="TextBox 23"/>
          <p:cNvSpPr/>
          <p:nvPr/>
        </p:nvSpPr>
        <p:spPr>
          <a:xfrm>
            <a:off x="6581160" y="6119280"/>
            <a:ext cx="348480" cy="370440"/>
          </a:xfrm>
          <a:prstGeom prst="rect">
            <a:avLst/>
          </a:prstGeom>
          <a:solidFill>
            <a:srgbClr val="ffffff"/>
          </a:solidFill>
          <a:ln>
            <a:solidFill>
              <a:srgbClr val="521b92"/>
            </a:solidFill>
            <a:round/>
          </a:ln>
        </p:spPr>
        <p:style>
          <a:lnRef idx="2">
            <a:schemeClr val="accent1"/>
          </a:lnRef>
          <a:fillRef idx="1">
            <a:schemeClr val="lt1"/>
          </a:fillRef>
          <a:effectRef idx="0">
            <a:schemeClr val="accent1"/>
          </a:effectRef>
          <a:fontRef idx="minor"/>
        </p:style>
        <p:txBody>
          <a:bodyPr lIns="90000" rIns="90000" tIns="45000" bIns="45000" anchor="t">
            <a:spAutoFit/>
          </a:bodyPr>
          <a:p>
            <a:pPr defTabSz="914400">
              <a:lnSpc>
                <a:spcPct val="100000"/>
              </a:lnSpc>
            </a:pPr>
            <a:r>
              <a:rPr b="0" lang="en-US" sz="1800" strike="noStrike" u="none">
                <a:solidFill>
                  <a:schemeClr val="dk1"/>
                </a:solidFill>
                <a:effectLst/>
                <a:uFillTx/>
                <a:latin typeface="Courier New"/>
              </a:rPr>
              <a:t>2</a:t>
            </a:r>
            <a:endParaRPr b="0" lang="en-US" sz="1800" strike="noStrike" u="none">
              <a:solidFill>
                <a:srgbClr val="000000"/>
              </a:solidFill>
              <a:effectLst/>
              <a:uFillTx/>
              <a:latin typeface="Arial"/>
            </a:endParaRPr>
          </a:p>
        </p:txBody>
      </p:sp>
      <p:sp>
        <p:nvSpPr>
          <p:cNvPr id="483" name="Rectangle 24"/>
          <p:cNvSpPr/>
          <p:nvPr/>
        </p:nvSpPr>
        <p:spPr>
          <a:xfrm>
            <a:off x="2237760" y="5626800"/>
            <a:ext cx="6467400" cy="913320"/>
          </a:xfrm>
          <a:prstGeom prst="rect">
            <a:avLst/>
          </a:prstGeom>
          <a:solidFill>
            <a:srgbClr val="ffffff"/>
          </a:solidFill>
          <a:ln>
            <a:solidFill>
              <a:srgbClr val="ffffff"/>
            </a:solidFill>
            <a:round/>
          </a:ln>
        </p:spPr>
        <p:style>
          <a:lnRef idx="2">
            <a:schemeClr val="accent6"/>
          </a:lnRef>
          <a:fillRef idx="1">
            <a:schemeClr val="lt1"/>
          </a:fillRef>
          <a:effectRef idx="0">
            <a:schemeClr val="accent6"/>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Tree>
  </p:cSld>
  <mc:AlternateContent>
    <mc:Choice Requires="p14">
      <p:transition spd="slow" p14:dur="2000"/>
    </mc:Choice>
    <mc:Fallback>
      <p:transition spd="slow"/>
    </mc:Fallback>
  </mc:AlternateContent>
  <p:timing>
    <p:tnLst>
      <p:par>
        <p:cTn id="474" dur="indefinite" restart="never" nodeType="tmRoot">
          <p:childTnLst>
            <p:seq>
              <p:cTn id="475" dur="indefinite" nodeType="mainSeq">
                <p:childTnLst>
                  <p:par>
                    <p:cTn id="476" fill="hold">
                      <p:stCondLst>
                        <p:cond delay="0"/>
                      </p:stCondLst>
                      <p:childTnLst>
                        <p:par>
                          <p:cTn id="477" fill="hold">
                            <p:stCondLst>
                              <p:cond delay="0"/>
                            </p:stCondLst>
                            <p:childTnLst>
                              <p:par>
                                <p:cTn id="478" nodeType="withEffect" fill="hold" presetClass="exit" presetID="1">
                                  <p:stCondLst>
                                    <p:cond delay="0"/>
                                  </p:stCondLst>
                                  <p:childTnLst>
                                    <p:set>
                                      <p:cBhvr>
                                        <p:cTn id="479" dur="1" fill="hold">
                                          <p:stCondLst>
                                            <p:cond delay="0"/>
                                          </p:stCondLst>
                                        </p:cTn>
                                        <p:tgtEl>
                                          <p:spTgt spid="483"/>
                                        </p:tgtEl>
                                        <p:attrNameLst>
                                          <p:attrName>style.visibility</p:attrName>
                                        </p:attrNameLst>
                                      </p:cBhvr>
                                      <p:to>
                                        <p:strVal val="hidden"/>
                                      </p:to>
                                    </p:set>
                                  </p:childTnLst>
                                </p:cTn>
                              </p:par>
                            </p:childTnLst>
                          </p:cTn>
                        </p:par>
                      </p:childTnLst>
                    </p:cTn>
                  </p:par>
                  <p:par>
                    <p:cTn id="480" fill="hold">
                      <p:stCondLst>
                        <p:cond delay="indefinite"/>
                      </p:stCondLst>
                      <p:childTnLst>
                        <p:par>
                          <p:cTn id="481" fill="hold">
                            <p:stCondLst>
                              <p:cond delay="0"/>
                            </p:stCondLst>
                            <p:childTnLst>
                              <p:par>
                                <p:cTn id="482" nodeType="clickEffect" fill="hold" presetClass="entr" presetID="1">
                                  <p:stCondLst>
                                    <p:cond delay="0"/>
                                  </p:stCondLst>
                                  <p:childTnLst>
                                    <p:set>
                                      <p:cBhvr>
                                        <p:cTn id="483" dur="1" fill="hold">
                                          <p:stCondLst>
                                            <p:cond delay="0"/>
                                          </p:stCondLst>
                                        </p:cTn>
                                        <p:tgtEl>
                                          <p:spTgt spid="475"/>
                                        </p:tgtEl>
                                        <p:attrNameLst>
                                          <p:attrName>style.visibility</p:attrName>
                                        </p:attrNameLst>
                                      </p:cBhvr>
                                      <p:to>
                                        <p:strVal val="visible"/>
                                      </p:to>
                                    </p:set>
                                  </p:childTnLst>
                                </p:cTn>
                              </p:par>
                              <p:par>
                                <p:cTn id="484" nodeType="withEffect" fill="hold" presetClass="entr" presetID="1">
                                  <p:stCondLst>
                                    <p:cond delay="0"/>
                                  </p:stCondLst>
                                  <p:childTnLst>
                                    <p:set>
                                      <p:cBhvr>
                                        <p:cTn id="485" dur="1" fill="hold">
                                          <p:stCondLst>
                                            <p:cond delay="0"/>
                                          </p:stCondLst>
                                        </p:cTn>
                                        <p:tgtEl>
                                          <p:spTgt spid="476"/>
                                        </p:tgtEl>
                                        <p:attrNameLst>
                                          <p:attrName>style.visibility</p:attrName>
                                        </p:attrNameLst>
                                      </p:cBhvr>
                                      <p:to>
                                        <p:strVal val="visible"/>
                                      </p:to>
                                    </p:set>
                                  </p:childTnLst>
                                </p:cTn>
                              </p:par>
                            </p:childTnLst>
                          </p:cTn>
                        </p:par>
                      </p:childTnLst>
                    </p:cTn>
                  </p:par>
                  <p:par>
                    <p:cTn id="486" fill="hold">
                      <p:stCondLst>
                        <p:cond delay="indefinite"/>
                      </p:stCondLst>
                      <p:childTnLst>
                        <p:par>
                          <p:cTn id="487" fill="hold">
                            <p:stCondLst>
                              <p:cond delay="0"/>
                            </p:stCondLst>
                            <p:childTnLst>
                              <p:par>
                                <p:cTn id="488" nodeType="clickEffect" fill="hold" presetClass="entr" presetID="1">
                                  <p:stCondLst>
                                    <p:cond delay="0"/>
                                  </p:stCondLst>
                                  <p:childTnLst>
                                    <p:set>
                                      <p:cBhvr>
                                        <p:cTn id="489" dur="1" fill="hold">
                                          <p:stCondLst>
                                            <p:cond delay="0"/>
                                          </p:stCondLst>
                                        </p:cTn>
                                        <p:tgtEl>
                                          <p:spTgt spid="469"/>
                                        </p:tgtEl>
                                        <p:attrNameLst>
                                          <p:attrName>style.visibility</p:attrName>
                                        </p:attrNameLst>
                                      </p:cBhvr>
                                      <p:to>
                                        <p:strVal val="visible"/>
                                      </p:to>
                                    </p:set>
                                  </p:childTnLst>
                                </p:cTn>
                              </p:par>
                              <p:par>
                                <p:cTn id="490" nodeType="withEffect" fill="hold" presetClass="entr" presetID="1">
                                  <p:stCondLst>
                                    <p:cond delay="0"/>
                                  </p:stCondLst>
                                  <p:childTnLst>
                                    <p:set>
                                      <p:cBhvr>
                                        <p:cTn id="491" dur="1" fill="hold">
                                          <p:stCondLst>
                                            <p:cond delay="0"/>
                                          </p:stCondLst>
                                        </p:cTn>
                                        <p:tgtEl>
                                          <p:spTgt spid="470"/>
                                        </p:tgtEl>
                                        <p:attrNameLst>
                                          <p:attrName>style.visibility</p:attrName>
                                        </p:attrNameLst>
                                      </p:cBhvr>
                                      <p:to>
                                        <p:strVal val="visible"/>
                                      </p:to>
                                    </p:set>
                                  </p:childTnLst>
                                </p:cTn>
                              </p:par>
                            </p:childTnLst>
                          </p:cTn>
                        </p:par>
                      </p:childTnLst>
                    </p:cTn>
                  </p:par>
                  <p:par>
                    <p:cTn id="492" fill="hold">
                      <p:stCondLst>
                        <p:cond delay="indefinite"/>
                      </p:stCondLst>
                      <p:childTnLst>
                        <p:par>
                          <p:cTn id="493" fill="hold">
                            <p:stCondLst>
                              <p:cond delay="0"/>
                            </p:stCondLst>
                            <p:childTnLst>
                              <p:par>
                                <p:cTn id="494" nodeType="clickEffect" fill="hold" presetClass="entr" presetID="1">
                                  <p:stCondLst>
                                    <p:cond delay="0"/>
                                  </p:stCondLst>
                                  <p:childTnLst>
                                    <p:set>
                                      <p:cBhvr>
                                        <p:cTn id="495" dur="1" fill="hold">
                                          <p:stCondLst>
                                            <p:cond delay="0"/>
                                          </p:stCondLst>
                                        </p:cTn>
                                        <p:tgtEl>
                                          <p:spTgt spid="479"/>
                                        </p:tgtEl>
                                        <p:attrNameLst>
                                          <p:attrName>style.visibility</p:attrName>
                                        </p:attrNameLst>
                                      </p:cBhvr>
                                      <p:to>
                                        <p:strVal val="visible"/>
                                      </p:to>
                                    </p:set>
                                  </p:childTnLst>
                                </p:cTn>
                              </p:par>
                              <p:par>
                                <p:cTn id="496" nodeType="withEffect" fill="hold" presetClass="entr" presetID="1">
                                  <p:stCondLst>
                                    <p:cond delay="0"/>
                                  </p:stCondLst>
                                  <p:childTnLst>
                                    <p:set>
                                      <p:cBhvr>
                                        <p:cTn id="497" dur="1" fill="hold">
                                          <p:stCondLst>
                                            <p:cond delay="0"/>
                                          </p:stCondLst>
                                        </p:cTn>
                                        <p:tgtEl>
                                          <p:spTgt spid="480"/>
                                        </p:tgtEl>
                                        <p:attrNameLst>
                                          <p:attrName>style.visibility</p:attrName>
                                        </p:attrNameLst>
                                      </p:cBhvr>
                                      <p:to>
                                        <p:strVal val="visible"/>
                                      </p:to>
                                    </p:set>
                                  </p:childTnLst>
                                </p:cTn>
                              </p:par>
                            </p:childTnLst>
                          </p:cTn>
                        </p:par>
                      </p:childTnLst>
                    </p:cTn>
                  </p:par>
                  <p:par>
                    <p:cTn id="498" fill="hold">
                      <p:stCondLst>
                        <p:cond delay="indefinite"/>
                      </p:stCondLst>
                      <p:childTnLst>
                        <p:par>
                          <p:cTn id="499" fill="hold">
                            <p:stCondLst>
                              <p:cond delay="0"/>
                            </p:stCondLst>
                            <p:childTnLst>
                              <p:par>
                                <p:cTn id="500" nodeType="clickEffect" fill="hold" presetClass="entr" presetID="1">
                                  <p:stCondLst>
                                    <p:cond delay="0"/>
                                  </p:stCondLst>
                                  <p:childTnLst>
                                    <p:set>
                                      <p:cBhvr>
                                        <p:cTn id="501" dur="1" fill="hold">
                                          <p:stCondLst>
                                            <p:cond delay="0"/>
                                          </p:stCondLst>
                                        </p:cTn>
                                        <p:tgtEl>
                                          <p:spTgt spid="473"/>
                                        </p:tgtEl>
                                        <p:attrNameLst>
                                          <p:attrName>style.visibility</p:attrName>
                                        </p:attrNameLst>
                                      </p:cBhvr>
                                      <p:to>
                                        <p:strVal val="visible"/>
                                      </p:to>
                                    </p:set>
                                  </p:childTnLst>
                                </p:cTn>
                              </p:par>
                            </p:childTnLst>
                          </p:cTn>
                        </p:par>
                      </p:childTnLst>
                    </p:cTn>
                  </p:par>
                  <p:par>
                    <p:cTn id="502" fill="hold">
                      <p:stCondLst>
                        <p:cond delay="indefinite"/>
                      </p:stCondLst>
                      <p:childTnLst>
                        <p:par>
                          <p:cTn id="503" fill="hold">
                            <p:stCondLst>
                              <p:cond delay="0"/>
                            </p:stCondLst>
                            <p:childTnLst>
                              <p:par>
                                <p:cTn id="504" nodeType="clickEffect" fill="hold" presetClass="entr" presetID="1">
                                  <p:stCondLst>
                                    <p:cond delay="0"/>
                                  </p:stCondLst>
                                  <p:childTnLst>
                                    <p:set>
                                      <p:cBhvr>
                                        <p:cTn id="505" dur="1" fill="hold">
                                          <p:stCondLst>
                                            <p:cond delay="0"/>
                                          </p:stCondLst>
                                        </p:cTn>
                                        <p:tgtEl>
                                          <p:spTgt spid="477"/>
                                        </p:tgtEl>
                                        <p:attrNameLst>
                                          <p:attrName>style.visibility</p:attrName>
                                        </p:attrNameLst>
                                      </p:cBhvr>
                                      <p:to>
                                        <p:strVal val="visible"/>
                                      </p:to>
                                    </p:set>
                                  </p:childTnLst>
                                </p:cTn>
                              </p:par>
                              <p:par>
                                <p:cTn id="506" nodeType="withEffect" fill="hold" presetClass="entr" presetID="1">
                                  <p:stCondLst>
                                    <p:cond delay="0"/>
                                  </p:stCondLst>
                                  <p:childTnLst>
                                    <p:set>
                                      <p:cBhvr>
                                        <p:cTn id="507" dur="1" fill="hold">
                                          <p:stCondLst>
                                            <p:cond delay="0"/>
                                          </p:stCondLst>
                                        </p:cTn>
                                        <p:tgtEl>
                                          <p:spTgt spid="478"/>
                                        </p:tgtEl>
                                        <p:attrNameLst>
                                          <p:attrName>style.visibility</p:attrName>
                                        </p:attrNameLst>
                                      </p:cBhvr>
                                      <p:to>
                                        <p:strVal val="visible"/>
                                      </p:to>
                                    </p:set>
                                  </p:childTnLst>
                                </p:cTn>
                              </p:par>
                            </p:childTnLst>
                          </p:cTn>
                        </p:par>
                      </p:childTnLst>
                    </p:cTn>
                  </p:par>
                  <p:par>
                    <p:cTn id="508" fill="hold">
                      <p:stCondLst>
                        <p:cond delay="indefinite"/>
                      </p:stCondLst>
                      <p:childTnLst>
                        <p:par>
                          <p:cTn id="509" fill="hold">
                            <p:stCondLst>
                              <p:cond delay="0"/>
                            </p:stCondLst>
                            <p:childTnLst>
                              <p:par>
                                <p:cTn id="510" nodeType="clickEffect" fill="hold" presetClass="entr" presetID="1">
                                  <p:stCondLst>
                                    <p:cond delay="0"/>
                                  </p:stCondLst>
                                  <p:childTnLst>
                                    <p:set>
                                      <p:cBhvr>
                                        <p:cTn id="511" dur="1" fill="hold">
                                          <p:stCondLst>
                                            <p:cond delay="0"/>
                                          </p:stCondLst>
                                        </p:cTn>
                                        <p:tgtEl>
                                          <p:spTgt spid="471"/>
                                        </p:tgtEl>
                                        <p:attrNameLst>
                                          <p:attrName>style.visibility</p:attrName>
                                        </p:attrNameLst>
                                      </p:cBhvr>
                                      <p:to>
                                        <p:strVal val="visible"/>
                                      </p:to>
                                    </p:set>
                                  </p:childTnLst>
                                </p:cTn>
                              </p:par>
                              <p:par>
                                <p:cTn id="512" nodeType="withEffect" fill="hold" presetClass="entr" presetID="1">
                                  <p:stCondLst>
                                    <p:cond delay="0"/>
                                  </p:stCondLst>
                                  <p:childTnLst>
                                    <p:set>
                                      <p:cBhvr>
                                        <p:cTn id="513" dur="1" fill="hold">
                                          <p:stCondLst>
                                            <p:cond delay="0"/>
                                          </p:stCondLst>
                                        </p:cTn>
                                        <p:tgtEl>
                                          <p:spTgt spid="472"/>
                                        </p:tgtEl>
                                        <p:attrNameLst>
                                          <p:attrName>style.visibility</p:attrName>
                                        </p:attrNameLst>
                                      </p:cBhvr>
                                      <p:to>
                                        <p:strVal val="visible"/>
                                      </p:to>
                                    </p:set>
                                  </p:childTnLst>
                                </p:cTn>
                              </p:par>
                            </p:childTnLst>
                          </p:cTn>
                        </p:par>
                      </p:childTnLst>
                    </p:cTn>
                  </p:par>
                  <p:par>
                    <p:cTn id="514" fill="hold">
                      <p:stCondLst>
                        <p:cond delay="indefinite"/>
                      </p:stCondLst>
                      <p:childTnLst>
                        <p:par>
                          <p:cTn id="515" fill="hold">
                            <p:stCondLst>
                              <p:cond delay="0"/>
                            </p:stCondLst>
                            <p:childTnLst>
                              <p:par>
                                <p:cTn id="516" nodeType="clickEffect" fill="hold" presetClass="entr" presetID="1">
                                  <p:stCondLst>
                                    <p:cond delay="0"/>
                                  </p:stCondLst>
                                  <p:childTnLst>
                                    <p:set>
                                      <p:cBhvr>
                                        <p:cTn id="517" dur="1" fill="hold">
                                          <p:stCondLst>
                                            <p:cond delay="0"/>
                                          </p:stCondLst>
                                        </p:cTn>
                                        <p:tgtEl>
                                          <p:spTgt spid="481"/>
                                        </p:tgtEl>
                                        <p:attrNameLst>
                                          <p:attrName>style.visibility</p:attrName>
                                        </p:attrNameLst>
                                      </p:cBhvr>
                                      <p:to>
                                        <p:strVal val="visible"/>
                                      </p:to>
                                    </p:set>
                                  </p:childTnLst>
                                </p:cTn>
                              </p:par>
                              <p:par>
                                <p:cTn id="518" nodeType="withEffect" fill="hold" presetClass="entr" presetID="1">
                                  <p:stCondLst>
                                    <p:cond delay="0"/>
                                  </p:stCondLst>
                                  <p:childTnLst>
                                    <p:set>
                                      <p:cBhvr>
                                        <p:cTn id="519" dur="1" fill="hold">
                                          <p:stCondLst>
                                            <p:cond delay="0"/>
                                          </p:stCondLst>
                                        </p:cTn>
                                        <p:tgtEl>
                                          <p:spTgt spid="482"/>
                                        </p:tgtEl>
                                        <p:attrNameLst>
                                          <p:attrName>style.visibility</p:attrName>
                                        </p:attrNameLst>
                                      </p:cBhvr>
                                      <p:to>
                                        <p:strVal val="visible"/>
                                      </p:to>
                                    </p:set>
                                  </p:childTnLst>
                                </p:cTn>
                              </p:par>
                            </p:childTnLst>
                          </p:cTn>
                        </p:par>
                      </p:childTnLst>
                    </p:cTn>
                  </p:par>
                  <p:par>
                    <p:cTn id="520" fill="hold">
                      <p:stCondLst>
                        <p:cond delay="indefinite"/>
                      </p:stCondLst>
                      <p:childTnLst>
                        <p:par>
                          <p:cTn id="521" fill="hold">
                            <p:stCondLst>
                              <p:cond delay="0"/>
                            </p:stCondLst>
                            <p:childTnLst>
                              <p:par>
                                <p:cTn id="522" nodeType="clickEffect" fill="hold" presetClass="entr" presetID="1">
                                  <p:stCondLst>
                                    <p:cond delay="0"/>
                                  </p:stCondLst>
                                  <p:childTnLst>
                                    <p:set>
                                      <p:cBhvr>
                                        <p:cTn id="523" dur="1" fill="hold">
                                          <p:stCondLst>
                                            <p:cond delay="0"/>
                                          </p:stCondLst>
                                        </p:cTn>
                                        <p:tgtEl>
                                          <p:spTgt spid="47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4" name="PlaceHolder 1"/>
          <p:cNvSpPr>
            <a:spLocks noGrp="1"/>
          </p:cNvSpPr>
          <p:nvPr>
            <p:ph type="title"/>
          </p:nvPr>
        </p:nvSpPr>
        <p:spPr>
          <a:xfrm>
            <a:off x="457200" y="533520"/>
            <a:ext cx="8228520" cy="989640"/>
          </a:xfrm>
          <a:prstGeom prst="rect">
            <a:avLst/>
          </a:prstGeom>
          <a:noFill/>
          <a:ln w="0">
            <a:noFill/>
          </a:ln>
        </p:spPr>
        <p:txBody>
          <a:bodyPr lIns="91440" rIns="91440" tIns="45720" bIns="45720" anchor="ctr">
            <a:normAutofit fontScale="92500" lnSpcReduction="9999"/>
          </a:bodyPr>
          <a:p>
            <a:pPr indent="0" defTabSz="914400">
              <a:lnSpc>
                <a:spcPct val="100000"/>
              </a:lnSpc>
              <a:buNone/>
              <a:tabLst>
                <a:tab algn="l" pos="0"/>
              </a:tabLst>
            </a:pPr>
            <a:r>
              <a:rPr b="0" lang="en-US" sz="4000" spc="-99" strike="noStrike" u="none">
                <a:solidFill>
                  <a:schemeClr val="dk2"/>
                </a:solidFill>
                <a:effectLst/>
                <a:uFillTx/>
                <a:latin typeface="Arial"/>
              </a:rPr>
              <a:t>Example: The Linux x86 Address Space</a:t>
            </a:r>
            <a:endParaRPr b="0" lang="en-US" sz="4000" strike="noStrike" u="none">
              <a:solidFill>
                <a:srgbClr val="000000"/>
              </a:solidFill>
              <a:effectLst/>
              <a:uFillTx/>
              <a:latin typeface="Arial"/>
            </a:endParaRPr>
          </a:p>
        </p:txBody>
      </p:sp>
      <p:sp>
        <p:nvSpPr>
          <p:cNvPr id="485" name="PlaceHolder 2"/>
          <p:cNvSpPr>
            <a:spLocks noGrp="1"/>
          </p:cNvSpPr>
          <p:nvPr>
            <p:ph/>
          </p:nvPr>
        </p:nvSpPr>
        <p:spPr>
          <a:xfrm>
            <a:off x="97200" y="1676520"/>
            <a:ext cx="4894920" cy="5540040"/>
          </a:xfrm>
          <a:prstGeom prst="rect">
            <a:avLst/>
          </a:prstGeom>
          <a:noFill/>
          <a:ln w="0">
            <a:noFill/>
          </a:ln>
        </p:spPr>
        <p:txBody>
          <a:bodyPr lIns="91440" rIns="91440" tIns="45720" bIns="45720" anchor="t">
            <a:normAutofit fontScale="85000" lnSpcReduction="19999"/>
          </a:bodyPr>
          <a:p>
            <a:pPr marL="182880" indent="-182880" defTabSz="914400">
              <a:lnSpc>
                <a:spcPct val="100000"/>
              </a:lnSpc>
              <a:spcBef>
                <a:spcPts val="561"/>
              </a:spcBef>
              <a:buClr>
                <a:srgbClr val="521b92"/>
              </a:buClr>
              <a:buSzPct val="85000"/>
              <a:buFont typeface="Arial"/>
              <a:buChar char="•"/>
            </a:pPr>
            <a:r>
              <a:rPr b="0" lang="en-US" sz="2800" strike="noStrike" u="none">
                <a:solidFill>
                  <a:schemeClr val="dk1"/>
                </a:solidFill>
                <a:effectLst/>
                <a:uFillTx/>
                <a:latin typeface="Arial"/>
              </a:rPr>
              <a:t>Use "only" 48-bit addresses (top 16 bits not used)</a:t>
            </a:r>
            <a:endParaRPr b="0" lang="en-US" sz="2800" strike="noStrike" u="none">
              <a:solidFill>
                <a:srgbClr val="000000"/>
              </a:solidFill>
              <a:effectLst/>
              <a:uFillTx/>
              <a:latin typeface="Arial"/>
            </a:endParaRPr>
          </a:p>
          <a:p>
            <a:pPr marL="182880" indent="-182880" defTabSz="914400">
              <a:lnSpc>
                <a:spcPct val="100000"/>
              </a:lnSpc>
              <a:spcBef>
                <a:spcPts val="561"/>
              </a:spcBef>
              <a:buClr>
                <a:srgbClr val="521b92"/>
              </a:buClr>
              <a:buSzPct val="85000"/>
              <a:buFont typeface="Arial"/>
              <a:buChar char="•"/>
            </a:pPr>
            <a:r>
              <a:rPr b="0" lang="en-US" sz="2800" strike="noStrike" u="none">
                <a:solidFill>
                  <a:schemeClr val="dk1"/>
                </a:solidFill>
                <a:effectLst/>
                <a:uFillTx/>
                <a:latin typeface="Arial"/>
              </a:rPr>
              <a:t>4KB pages by default</a:t>
            </a:r>
            <a:endParaRPr b="0" lang="en-US" sz="2800" strike="noStrike" u="none">
              <a:solidFill>
                <a:srgbClr val="000000"/>
              </a:solidFill>
              <a:effectLst/>
              <a:uFillTx/>
              <a:latin typeface="Arial"/>
            </a:endParaRPr>
          </a:p>
          <a:p>
            <a:pPr lvl="1" marL="457200" indent="-182880" defTabSz="914400">
              <a:lnSpc>
                <a:spcPct val="100000"/>
              </a:lnSpc>
              <a:spcBef>
                <a:spcPts val="479"/>
              </a:spcBef>
              <a:buClr>
                <a:srgbClr val="521b92"/>
              </a:buClr>
              <a:buSzPct val="85000"/>
              <a:buFont typeface="Arial"/>
              <a:buChar char="•"/>
            </a:pPr>
            <a:r>
              <a:rPr b="0" lang="en-US" sz="2400" strike="noStrike" u="none">
                <a:solidFill>
                  <a:schemeClr val="dk1"/>
                </a:solidFill>
                <a:effectLst/>
                <a:uFillTx/>
                <a:latin typeface="Arial"/>
              </a:rPr>
              <a:t>supports larger "superpages"</a:t>
            </a:r>
            <a:endParaRPr b="0" lang="en-US" sz="2400" strike="noStrike" u="none">
              <a:solidFill>
                <a:srgbClr val="000000"/>
              </a:solidFill>
              <a:effectLst/>
              <a:uFillTx/>
              <a:latin typeface="Arial"/>
            </a:endParaRPr>
          </a:p>
          <a:p>
            <a:pPr marL="182880" indent="-182880" defTabSz="914400">
              <a:lnSpc>
                <a:spcPct val="100000"/>
              </a:lnSpc>
              <a:spcBef>
                <a:spcPts val="561"/>
              </a:spcBef>
              <a:buClr>
                <a:srgbClr val="521b92"/>
              </a:buClr>
              <a:buSzPct val="85000"/>
              <a:buFont typeface="Arial"/>
              <a:buChar char="•"/>
            </a:pPr>
            <a:r>
              <a:rPr b="0" lang="en-US" sz="2800" strike="noStrike" u="none">
                <a:solidFill>
                  <a:schemeClr val="dk1"/>
                </a:solidFill>
                <a:effectLst/>
                <a:uFillTx/>
                <a:latin typeface="Arial"/>
              </a:rPr>
              <a:t>Four-level page table</a:t>
            </a:r>
            <a:endParaRPr b="0" lang="en-US" sz="2800" strike="noStrike" u="none">
              <a:solidFill>
                <a:srgbClr val="000000"/>
              </a:solidFill>
              <a:effectLst/>
              <a:uFillTx/>
              <a:latin typeface="Arial"/>
            </a:endParaRPr>
          </a:p>
          <a:p>
            <a:pPr marL="182880" indent="-182880" defTabSz="914400">
              <a:lnSpc>
                <a:spcPct val="100000"/>
              </a:lnSpc>
              <a:spcBef>
                <a:spcPts val="561"/>
              </a:spcBef>
              <a:buClr>
                <a:srgbClr val="521b92"/>
              </a:buClr>
              <a:buSzPct val="85000"/>
              <a:buFont typeface="Arial"/>
              <a:buChar char="•"/>
            </a:pPr>
            <a:r>
              <a:rPr b="0" lang="en-US" sz="2800" strike="noStrike" u="none">
                <a:solidFill>
                  <a:schemeClr val="dk1"/>
                </a:solidFill>
                <a:effectLst/>
                <a:uFillTx/>
                <a:latin typeface="Arial"/>
              </a:rPr>
              <a:t>Physical memory stores memory pages, memory-mapped files, cached file pages</a:t>
            </a:r>
            <a:endParaRPr b="0" lang="en-US" sz="2800" strike="noStrike" u="none">
              <a:solidFill>
                <a:srgbClr val="000000"/>
              </a:solidFill>
              <a:effectLst/>
              <a:uFillTx/>
              <a:latin typeface="Arial"/>
            </a:endParaRPr>
          </a:p>
          <a:p>
            <a:pPr marL="182880" indent="-182880" defTabSz="914400">
              <a:lnSpc>
                <a:spcPct val="100000"/>
              </a:lnSpc>
              <a:spcBef>
                <a:spcPts val="561"/>
              </a:spcBef>
              <a:buClr>
                <a:srgbClr val="521b92"/>
              </a:buClr>
              <a:buSzPct val="85000"/>
              <a:buFont typeface="Arial"/>
              <a:buChar char="•"/>
            </a:pPr>
            <a:r>
              <a:rPr b="0" lang="en-US" sz="2800" strike="noStrike" u="none">
                <a:solidFill>
                  <a:schemeClr val="dk1"/>
                </a:solidFill>
                <a:effectLst/>
                <a:uFillTx/>
                <a:latin typeface="Arial"/>
              </a:rPr>
              <a:t>Page eviction algorithm uses variant of LRU called 2Q</a:t>
            </a:r>
            <a:endParaRPr b="0" lang="en-US" sz="2800" strike="noStrike" u="none">
              <a:solidFill>
                <a:srgbClr val="000000"/>
              </a:solidFill>
              <a:effectLst/>
              <a:uFillTx/>
              <a:latin typeface="Arial"/>
            </a:endParaRPr>
          </a:p>
          <a:p>
            <a:pPr lvl="1" marL="457200" indent="-182880" defTabSz="914400">
              <a:lnSpc>
                <a:spcPct val="100000"/>
              </a:lnSpc>
              <a:spcBef>
                <a:spcPts val="479"/>
              </a:spcBef>
              <a:buClr>
                <a:srgbClr val="521b92"/>
              </a:buClr>
              <a:buSzPct val="85000"/>
              <a:buFont typeface="Arial"/>
              <a:buChar char="•"/>
            </a:pPr>
            <a:r>
              <a:rPr b="0" lang="en-US" sz="2400" strike="noStrike" u="none">
                <a:solidFill>
                  <a:schemeClr val="dk1"/>
                </a:solidFill>
                <a:effectLst/>
                <a:uFillTx/>
                <a:latin typeface="Arial"/>
              </a:rPr>
              <a:t>approximates LRU with clock</a:t>
            </a:r>
            <a:endParaRPr b="0" lang="en-US" sz="2400" strike="noStrike" u="none">
              <a:solidFill>
                <a:srgbClr val="000000"/>
              </a:solidFill>
              <a:effectLst/>
              <a:uFillTx/>
              <a:latin typeface="Arial"/>
            </a:endParaRPr>
          </a:p>
          <a:p>
            <a:pPr lvl="1" marL="457200" indent="-182880" defTabSz="914400">
              <a:lnSpc>
                <a:spcPct val="100000"/>
              </a:lnSpc>
              <a:spcBef>
                <a:spcPts val="479"/>
              </a:spcBef>
              <a:buClr>
                <a:srgbClr val="521b92"/>
              </a:buClr>
              <a:buSzPct val="85000"/>
              <a:buFont typeface="Arial"/>
              <a:buChar char="•"/>
            </a:pPr>
            <a:r>
              <a:rPr b="0" lang="en-US" sz="2400" strike="noStrike" u="none">
                <a:solidFill>
                  <a:schemeClr val="dk1"/>
                </a:solidFill>
                <a:effectLst/>
                <a:uFillTx/>
                <a:latin typeface="Arial"/>
              </a:rPr>
              <a:t>maintains two lists (active/inactive)</a:t>
            </a:r>
            <a:endParaRPr b="0" lang="en-US" sz="2400" strike="noStrike" u="none">
              <a:solidFill>
                <a:srgbClr val="000000"/>
              </a:solidFill>
              <a:effectLst/>
              <a:uFillTx/>
              <a:latin typeface="Arial"/>
            </a:endParaRPr>
          </a:p>
          <a:p>
            <a:pPr marL="182880" indent="-182880" defTabSz="914400">
              <a:lnSpc>
                <a:spcPct val="100000"/>
              </a:lnSpc>
              <a:spcBef>
                <a:spcPts val="561"/>
              </a:spcBef>
              <a:buClr>
                <a:srgbClr val="521b92"/>
              </a:buClr>
              <a:buSzPct val="85000"/>
              <a:buFont typeface="Arial"/>
              <a:buChar char="•"/>
            </a:pPr>
            <a:r>
              <a:rPr b="0" lang="en-US" sz="2800" strike="noStrike" u="none">
                <a:solidFill>
                  <a:schemeClr val="dk1"/>
                </a:solidFill>
                <a:effectLst/>
                <a:uFillTx/>
                <a:latin typeface="Arial"/>
              </a:rPr>
              <a:t>Stack is marked non-executable</a:t>
            </a:r>
            <a:endParaRPr b="0" lang="en-US" sz="2800" strike="noStrike" u="none">
              <a:solidFill>
                <a:srgbClr val="000000"/>
              </a:solidFill>
              <a:effectLst/>
              <a:uFillTx/>
              <a:latin typeface="Arial"/>
            </a:endParaRPr>
          </a:p>
          <a:p>
            <a:pPr marL="182880" indent="-182880" defTabSz="914400">
              <a:lnSpc>
                <a:spcPct val="100000"/>
              </a:lnSpc>
              <a:spcBef>
                <a:spcPts val="561"/>
              </a:spcBef>
              <a:buClr>
                <a:srgbClr val="521b92"/>
              </a:buClr>
              <a:buSzPct val="85000"/>
              <a:buFont typeface="Arial"/>
              <a:buChar char="•"/>
            </a:pPr>
            <a:r>
              <a:rPr b="0" lang="en-US" sz="2800" strike="noStrike" u="none">
                <a:solidFill>
                  <a:schemeClr val="dk1"/>
                </a:solidFill>
                <a:effectLst/>
                <a:uFillTx/>
                <a:latin typeface="Arial"/>
              </a:rPr>
              <a:t>Virtual address of stack/heap start are randomized each time process is initialized</a:t>
            </a:r>
            <a:endParaRPr b="0" lang="en-US" sz="2800" strike="noStrike" u="none">
              <a:solidFill>
                <a:srgbClr val="000000"/>
              </a:solidFill>
              <a:effectLst/>
              <a:uFillTx/>
              <a:latin typeface="Arial"/>
            </a:endParaRPr>
          </a:p>
        </p:txBody>
      </p:sp>
      <p:grpSp>
        <p:nvGrpSpPr>
          <p:cNvPr id="486" name="Group 3"/>
          <p:cNvGrpSpPr/>
          <p:nvPr/>
        </p:nvGrpSpPr>
        <p:grpSpPr>
          <a:xfrm>
            <a:off x="5352840" y="2558520"/>
            <a:ext cx="1599120" cy="3961440"/>
            <a:chOff x="5352840" y="2558520"/>
            <a:chExt cx="1599120" cy="3961440"/>
          </a:xfrm>
        </p:grpSpPr>
        <p:sp>
          <p:nvSpPr>
            <p:cNvPr id="487" name="Rectangle 4"/>
            <p:cNvSpPr/>
            <p:nvPr/>
          </p:nvSpPr>
          <p:spPr>
            <a:xfrm>
              <a:off x="5352840" y="5963040"/>
              <a:ext cx="1599120" cy="327960"/>
            </a:xfrm>
            <a:prstGeom prst="rect">
              <a:avLst/>
            </a:prstGeom>
            <a:gradFill rotWithShape="0">
              <a:gsLst>
                <a:gs pos="0">
                  <a:srgbClr val="baa8e6"/>
                </a:gs>
                <a:gs pos="45000">
                  <a:srgbClr val="c8b5f8"/>
                </a:gs>
                <a:gs pos="100000">
                  <a:srgbClr val="e0d6fb"/>
                </a:gs>
              </a:gsLst>
              <a:path path="circle">
                <a:fillToRect l="50000" t="50000" r="50000" b="50000"/>
              </a:path>
            </a:gradFill>
            <a:ln w="28575">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Code</a:t>
              </a:r>
              <a:endParaRPr b="0" lang="en-US" sz="1800" strike="noStrike" u="none">
                <a:solidFill>
                  <a:srgbClr val="000000"/>
                </a:solidFill>
                <a:effectLst/>
                <a:uFillTx/>
                <a:latin typeface="Arial"/>
              </a:endParaRPr>
            </a:p>
          </p:txBody>
        </p:sp>
        <p:sp>
          <p:nvSpPr>
            <p:cNvPr id="488" name="Rectangle 5"/>
            <p:cNvSpPr/>
            <p:nvPr/>
          </p:nvSpPr>
          <p:spPr>
            <a:xfrm>
              <a:off x="5352840" y="5634000"/>
              <a:ext cx="1599120" cy="327960"/>
            </a:xfrm>
            <a:prstGeom prst="rect">
              <a:avLst/>
            </a:prstGeom>
            <a:gradFill rotWithShape="0">
              <a:gsLst>
                <a:gs pos="0">
                  <a:srgbClr val="baa8e6"/>
                </a:gs>
                <a:gs pos="45000">
                  <a:srgbClr val="c8b5f8"/>
                </a:gs>
                <a:gs pos="100000">
                  <a:srgbClr val="e0d6fb"/>
                </a:gs>
              </a:gsLst>
              <a:path path="circle">
                <a:fillToRect l="50000" t="50000" r="50000" b="50000"/>
              </a:path>
            </a:gradFill>
            <a:ln w="28575">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Data</a:t>
              </a:r>
              <a:endParaRPr b="0" lang="en-US" sz="1800" strike="noStrike" u="none">
                <a:solidFill>
                  <a:srgbClr val="000000"/>
                </a:solidFill>
                <a:effectLst/>
                <a:uFillTx/>
                <a:latin typeface="Arial"/>
              </a:endParaRPr>
            </a:p>
          </p:txBody>
        </p:sp>
        <p:sp>
          <p:nvSpPr>
            <p:cNvPr id="489" name="Rectangle 6"/>
            <p:cNvSpPr/>
            <p:nvPr/>
          </p:nvSpPr>
          <p:spPr>
            <a:xfrm>
              <a:off x="5352840" y="3803040"/>
              <a:ext cx="1599120" cy="506880"/>
            </a:xfrm>
            <a:prstGeom prst="rect">
              <a:avLst/>
            </a:prstGeom>
            <a:gradFill rotWithShape="0">
              <a:gsLst>
                <a:gs pos="0">
                  <a:srgbClr val="baa8e6"/>
                </a:gs>
                <a:gs pos="45000">
                  <a:srgbClr val="c8b5f8"/>
                </a:gs>
                <a:gs pos="100000">
                  <a:srgbClr val="e0d6fb"/>
                </a:gs>
              </a:gsLst>
              <a:path path="circle">
                <a:fillToRect l="50000" t="50000" r="50000" b="50000"/>
              </a:path>
            </a:gradFill>
            <a:ln w="28575">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Stack</a:t>
              </a:r>
              <a:endParaRPr b="0" lang="en-US" sz="1800" strike="noStrike" u="none">
                <a:solidFill>
                  <a:srgbClr val="000000"/>
                </a:solidFill>
                <a:effectLst/>
                <a:uFillTx/>
                <a:latin typeface="Arial"/>
              </a:endParaRPr>
            </a:p>
          </p:txBody>
        </p:sp>
        <p:sp>
          <p:nvSpPr>
            <p:cNvPr id="490" name="Rectangle 7"/>
            <p:cNvSpPr/>
            <p:nvPr/>
          </p:nvSpPr>
          <p:spPr>
            <a:xfrm>
              <a:off x="5352840" y="2558520"/>
              <a:ext cx="1599120" cy="3961440"/>
            </a:xfrm>
            <a:prstGeom prst="rect">
              <a:avLst/>
            </a:prstGeom>
            <a:no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491" name="Rectangle 8"/>
            <p:cNvSpPr/>
            <p:nvPr/>
          </p:nvSpPr>
          <p:spPr>
            <a:xfrm>
              <a:off x="5352840" y="5153400"/>
              <a:ext cx="1599120" cy="506880"/>
            </a:xfrm>
            <a:prstGeom prst="rect">
              <a:avLst/>
            </a:prstGeom>
            <a:gradFill rotWithShape="0">
              <a:gsLst>
                <a:gs pos="0">
                  <a:srgbClr val="baa8e6"/>
                </a:gs>
                <a:gs pos="45000">
                  <a:srgbClr val="c8b5f8"/>
                </a:gs>
                <a:gs pos="100000">
                  <a:srgbClr val="e0d6fb"/>
                </a:gs>
              </a:gsLst>
              <a:path path="circle">
                <a:fillToRect l="50000" t="50000" r="50000" b="50000"/>
              </a:path>
            </a:gradFill>
            <a:ln w="28575">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Heap</a:t>
              </a:r>
              <a:endParaRPr b="0" lang="en-US" sz="1800" strike="noStrike" u="none">
                <a:solidFill>
                  <a:srgbClr val="000000"/>
                </a:solidFill>
                <a:effectLst/>
                <a:uFillTx/>
                <a:latin typeface="Arial"/>
              </a:endParaRPr>
            </a:p>
          </p:txBody>
        </p:sp>
      </p:grpSp>
      <p:sp>
        <p:nvSpPr>
          <p:cNvPr id="492" name="Rectangle 9"/>
          <p:cNvSpPr/>
          <p:nvPr/>
        </p:nvSpPr>
        <p:spPr>
          <a:xfrm>
            <a:off x="5352840" y="6368400"/>
            <a:ext cx="1599120" cy="151200"/>
          </a:xfrm>
          <a:prstGeom prst="rect">
            <a:avLst/>
          </a:prstGeom>
          <a:solidFill>
            <a:srgbClr val="000000"/>
          </a:solidFill>
          <a:ln>
            <a:solidFill>
              <a:srgbClr val="000000"/>
            </a:solidFill>
            <a:round/>
          </a:ln>
        </p:spPr>
        <p:style>
          <a:lnRef idx="2">
            <a:schemeClr val="dk1">
              <a:shade val="50000"/>
            </a:schemeClr>
          </a:lnRef>
          <a:fillRef idx="1">
            <a:schemeClr val="dk1"/>
          </a:fillRef>
          <a:effectRef idx="0">
            <a:schemeClr val="dk1"/>
          </a:effectRef>
          <a:fontRef idx="minor"/>
        </p:style>
        <p:txBody>
          <a:bodyPr lIns="90000" rIns="90000" tIns="45000" bIns="45000" anchor="ctr">
            <a:noAutofit/>
          </a:bodyPr>
          <a:p>
            <a:pPr algn="ctr" defTabSz="914400">
              <a:lnSpc>
                <a:spcPct val="100000"/>
              </a:lnSpc>
            </a:pPr>
            <a:r>
              <a:rPr b="0" lang="en-US" sz="1200" strike="noStrike" u="none">
                <a:solidFill>
                  <a:schemeClr val="lt1"/>
                </a:solidFill>
                <a:effectLst/>
                <a:uFillTx/>
                <a:latin typeface="Arial"/>
              </a:rPr>
              <a:t>Page 0: Invalid</a:t>
            </a:r>
            <a:endParaRPr b="0" lang="en-US" sz="1200" strike="noStrike" u="none">
              <a:solidFill>
                <a:srgbClr val="ffffff"/>
              </a:solidFill>
              <a:effectLst/>
              <a:uFillTx/>
              <a:latin typeface="Arial"/>
            </a:endParaRPr>
          </a:p>
        </p:txBody>
      </p:sp>
      <p:cxnSp>
        <p:nvCxnSpPr>
          <p:cNvPr id="493" name="Straight Connector 11"/>
          <p:cNvCxnSpPr/>
          <p:nvPr/>
        </p:nvCxnSpPr>
        <p:spPr>
          <a:xfrm>
            <a:off x="5352840" y="3625200"/>
            <a:ext cx="1601280" cy="1080"/>
          </a:xfrm>
          <a:prstGeom prst="straightConnector1">
            <a:avLst/>
          </a:prstGeom>
          <a:ln w="0">
            <a:solidFill>
              <a:srgbClr val="000000"/>
            </a:solidFill>
          </a:ln>
        </p:spPr>
      </p:cxnSp>
      <p:sp>
        <p:nvSpPr>
          <p:cNvPr id="494" name="TextBox 12"/>
          <p:cNvSpPr/>
          <p:nvPr/>
        </p:nvSpPr>
        <p:spPr>
          <a:xfrm>
            <a:off x="6953040" y="3440520"/>
            <a:ext cx="210060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Courier New"/>
              </a:rPr>
              <a:t>0x800000000000</a:t>
            </a:r>
            <a:endParaRPr b="0" lang="en-US" sz="1800" strike="noStrike" u="none">
              <a:solidFill>
                <a:srgbClr val="000000"/>
              </a:solidFill>
              <a:effectLst/>
              <a:uFillTx/>
              <a:latin typeface="Arial"/>
            </a:endParaRPr>
          </a:p>
        </p:txBody>
      </p:sp>
      <p:sp>
        <p:nvSpPr>
          <p:cNvPr id="495" name="Rectangle 13"/>
          <p:cNvSpPr/>
          <p:nvPr/>
        </p:nvSpPr>
        <p:spPr>
          <a:xfrm>
            <a:off x="5352840" y="3296160"/>
            <a:ext cx="1599120" cy="32796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r>
              <a:rPr b="0" lang="en-US" sz="1600" strike="noStrike" u="none">
                <a:solidFill>
                  <a:schemeClr val="dk1"/>
                </a:solidFill>
                <a:effectLst/>
                <a:uFillTx/>
                <a:latin typeface="Arial"/>
              </a:rPr>
              <a:t>Kernel (logical)</a:t>
            </a:r>
            <a:endParaRPr b="0" lang="en-US" sz="1600" strike="noStrike" u="none">
              <a:solidFill>
                <a:srgbClr val="000000"/>
              </a:solidFill>
              <a:effectLst/>
              <a:uFillTx/>
              <a:latin typeface="Arial"/>
            </a:endParaRPr>
          </a:p>
        </p:txBody>
      </p:sp>
      <p:sp>
        <p:nvSpPr>
          <p:cNvPr id="496" name="Rectangle 14"/>
          <p:cNvSpPr/>
          <p:nvPr/>
        </p:nvSpPr>
        <p:spPr>
          <a:xfrm>
            <a:off x="5352840" y="2815560"/>
            <a:ext cx="1599120" cy="50688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r>
              <a:rPr b="0" lang="en-US" sz="1600" strike="noStrike" u="none">
                <a:solidFill>
                  <a:schemeClr val="dk1"/>
                </a:solidFill>
                <a:effectLst/>
                <a:uFillTx/>
                <a:latin typeface="Arial"/>
              </a:rPr>
              <a:t>Kernel (virtual)</a:t>
            </a:r>
            <a:endParaRPr b="0" lang="en-US" sz="1600" strike="noStrike" u="none">
              <a:solidFill>
                <a:srgbClr val="000000"/>
              </a:solidFill>
              <a:effectLst/>
              <a:uFillTx/>
              <a:latin typeface="Arial"/>
            </a:endParaRPr>
          </a:p>
        </p:txBody>
      </p:sp>
      <p:sp>
        <p:nvSpPr>
          <p:cNvPr id="497" name="TextBox 15"/>
          <p:cNvSpPr/>
          <p:nvPr/>
        </p:nvSpPr>
        <p:spPr>
          <a:xfrm>
            <a:off x="6953040" y="6336360"/>
            <a:ext cx="210060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Courier New"/>
              </a:rPr>
              <a:t>0x000000000000</a:t>
            </a:r>
            <a:endParaRPr b="0" lang="en-US" sz="1800" strike="noStrike" u="none">
              <a:solidFill>
                <a:srgbClr val="000000"/>
              </a:solidFill>
              <a:effectLst/>
              <a:uFillTx/>
              <a:latin typeface="Arial"/>
            </a:endParaRPr>
          </a:p>
        </p:txBody>
      </p:sp>
      <p:sp>
        <p:nvSpPr>
          <p:cNvPr id="498" name="TextBox 16"/>
          <p:cNvSpPr/>
          <p:nvPr/>
        </p:nvSpPr>
        <p:spPr>
          <a:xfrm>
            <a:off x="6953040" y="2373840"/>
            <a:ext cx="210060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Courier New"/>
              </a:rPr>
              <a:t>0xFFFFFFFFFFFF</a:t>
            </a:r>
            <a:endParaRPr b="0" lang="en-US" sz="1800" strike="noStrike" u="none">
              <a:solidFill>
                <a:srgbClr val="000000"/>
              </a:solidFill>
              <a:effectLst/>
              <a:uFillTx/>
              <a:latin typeface="Arial"/>
            </a:endParaRPr>
          </a:p>
        </p:txBody>
      </p:sp>
    </p:spTree>
  </p:cSld>
  <mc:AlternateContent>
    <mc:Choice Requires="p14">
      <p:transition spd="slow" p14:dur="2000"/>
    </mc:Choice>
    <mc:Fallback>
      <p:transition spd="slow"/>
    </mc:Fallback>
  </mc:AlternateContent>
  <p:timing>
    <p:tnLst>
      <p:par>
        <p:cTn id="524" dur="indefinite" restart="never" nodeType="tmRoot">
          <p:childTnLst>
            <p:seq>
              <p:cTn id="525" dur="indefinite" nodeType="mainSeq">
                <p:childTnLst>
                  <p:par>
                    <p:cTn id="526" fill="hold">
                      <p:stCondLst>
                        <p:cond delay="indefinite"/>
                      </p:stCondLst>
                      <p:childTnLst>
                        <p:par>
                          <p:cTn id="527" fill="hold">
                            <p:stCondLst>
                              <p:cond delay="0"/>
                            </p:stCondLst>
                            <p:childTnLst>
                              <p:par>
                                <p:cTn id="528" nodeType="clickEffect" fill="hold" presetClass="entr" presetID="1">
                                  <p:stCondLst>
                                    <p:cond delay="0"/>
                                  </p:stCondLst>
                                  <p:childTnLst>
                                    <p:set>
                                      <p:cBhvr>
                                        <p:cTn id="529" dur="1" fill="hold">
                                          <p:stCondLst>
                                            <p:cond delay="0"/>
                                          </p:stCondLst>
                                        </p:cTn>
                                        <p:tgtEl>
                                          <p:spTgt spid="485">
                                            <p:txEl>
                                              <p:pRg st="1" end="1"/>
                                            </p:txEl>
                                          </p:spTgt>
                                        </p:tgtEl>
                                        <p:attrNameLst>
                                          <p:attrName>style.visibility</p:attrName>
                                        </p:attrNameLst>
                                      </p:cBhvr>
                                      <p:to>
                                        <p:strVal val="visible"/>
                                      </p:to>
                                    </p:set>
                                  </p:childTnLst>
                                </p:cTn>
                              </p:par>
                              <p:par>
                                <p:cTn id="530" nodeType="withEffect" fill="hold" presetClass="entr" presetID="1">
                                  <p:stCondLst>
                                    <p:cond delay="0"/>
                                  </p:stCondLst>
                                  <p:childTnLst>
                                    <p:set>
                                      <p:cBhvr>
                                        <p:cTn id="531" dur="1" fill="hold">
                                          <p:stCondLst>
                                            <p:cond delay="0"/>
                                          </p:stCondLst>
                                        </p:cTn>
                                        <p:tgtEl>
                                          <p:spTgt spid="485">
                                            <p:txEl>
                                              <p:pRg st="2" end="2"/>
                                            </p:txEl>
                                          </p:spTgt>
                                        </p:tgtEl>
                                        <p:attrNameLst>
                                          <p:attrName>style.visibility</p:attrName>
                                        </p:attrNameLst>
                                      </p:cBhvr>
                                      <p:to>
                                        <p:strVal val="visible"/>
                                      </p:to>
                                    </p:set>
                                  </p:childTnLst>
                                </p:cTn>
                              </p:par>
                              <p:par>
                                <p:cTn id="532" nodeType="withEffect" fill="hold" presetClass="entr" presetID="1">
                                  <p:stCondLst>
                                    <p:cond delay="0"/>
                                  </p:stCondLst>
                                  <p:childTnLst>
                                    <p:set>
                                      <p:cBhvr>
                                        <p:cTn id="533" dur="1" fill="hold">
                                          <p:stCondLst>
                                            <p:cond delay="0"/>
                                          </p:stCondLst>
                                        </p:cTn>
                                        <p:tgtEl>
                                          <p:spTgt spid="485">
                                            <p:txEl>
                                              <p:pRg st="3" end="3"/>
                                            </p:txEl>
                                          </p:spTgt>
                                        </p:tgtEl>
                                        <p:attrNameLst>
                                          <p:attrName>style.visibility</p:attrName>
                                        </p:attrNameLst>
                                      </p:cBhvr>
                                      <p:to>
                                        <p:strVal val="visible"/>
                                      </p:to>
                                    </p:set>
                                  </p:childTnLst>
                                </p:cTn>
                              </p:par>
                            </p:childTnLst>
                          </p:cTn>
                        </p:par>
                      </p:childTnLst>
                    </p:cTn>
                  </p:par>
                  <p:par>
                    <p:cTn id="534" fill="hold">
                      <p:stCondLst>
                        <p:cond delay="indefinite"/>
                      </p:stCondLst>
                      <p:childTnLst>
                        <p:par>
                          <p:cTn id="535" fill="hold">
                            <p:stCondLst>
                              <p:cond delay="0"/>
                            </p:stCondLst>
                            <p:childTnLst>
                              <p:par>
                                <p:cTn id="536" nodeType="clickEffect" fill="hold" presetClass="entr" presetID="1">
                                  <p:stCondLst>
                                    <p:cond delay="0"/>
                                  </p:stCondLst>
                                  <p:childTnLst>
                                    <p:set>
                                      <p:cBhvr>
                                        <p:cTn id="537" dur="1" fill="hold">
                                          <p:stCondLst>
                                            <p:cond delay="0"/>
                                          </p:stCondLst>
                                        </p:cTn>
                                        <p:tgtEl>
                                          <p:spTgt spid="485">
                                            <p:txEl>
                                              <p:pRg st="4" end="4"/>
                                            </p:txEl>
                                          </p:spTgt>
                                        </p:tgtEl>
                                        <p:attrNameLst>
                                          <p:attrName>style.visibility</p:attrName>
                                        </p:attrNameLst>
                                      </p:cBhvr>
                                      <p:to>
                                        <p:strVal val="visible"/>
                                      </p:to>
                                    </p:set>
                                  </p:childTnLst>
                                </p:cTn>
                              </p:par>
                            </p:childTnLst>
                          </p:cTn>
                        </p:par>
                      </p:childTnLst>
                    </p:cTn>
                  </p:par>
                  <p:par>
                    <p:cTn id="538" fill="hold">
                      <p:stCondLst>
                        <p:cond delay="indefinite"/>
                      </p:stCondLst>
                      <p:childTnLst>
                        <p:par>
                          <p:cTn id="539" fill="hold">
                            <p:stCondLst>
                              <p:cond delay="0"/>
                            </p:stCondLst>
                            <p:childTnLst>
                              <p:par>
                                <p:cTn id="540" nodeType="clickEffect" fill="hold" presetClass="entr" presetID="1">
                                  <p:stCondLst>
                                    <p:cond delay="0"/>
                                  </p:stCondLst>
                                  <p:childTnLst>
                                    <p:set>
                                      <p:cBhvr>
                                        <p:cTn id="541" dur="1" fill="hold">
                                          <p:stCondLst>
                                            <p:cond delay="0"/>
                                          </p:stCondLst>
                                        </p:cTn>
                                        <p:tgtEl>
                                          <p:spTgt spid="485">
                                            <p:txEl>
                                              <p:pRg st="5" end="5"/>
                                            </p:txEl>
                                          </p:spTgt>
                                        </p:tgtEl>
                                        <p:attrNameLst>
                                          <p:attrName>style.visibility</p:attrName>
                                        </p:attrNameLst>
                                      </p:cBhvr>
                                      <p:to>
                                        <p:strVal val="visible"/>
                                      </p:to>
                                    </p:set>
                                  </p:childTnLst>
                                </p:cTn>
                              </p:par>
                              <p:par>
                                <p:cTn id="542" nodeType="withEffect" fill="hold" presetClass="entr" presetID="1">
                                  <p:stCondLst>
                                    <p:cond delay="0"/>
                                  </p:stCondLst>
                                  <p:childTnLst>
                                    <p:set>
                                      <p:cBhvr>
                                        <p:cTn id="543" dur="1" fill="hold">
                                          <p:stCondLst>
                                            <p:cond delay="0"/>
                                          </p:stCondLst>
                                        </p:cTn>
                                        <p:tgtEl>
                                          <p:spTgt spid="485">
                                            <p:txEl>
                                              <p:pRg st="6" end="6"/>
                                            </p:txEl>
                                          </p:spTgt>
                                        </p:tgtEl>
                                        <p:attrNameLst>
                                          <p:attrName>style.visibility</p:attrName>
                                        </p:attrNameLst>
                                      </p:cBhvr>
                                      <p:to>
                                        <p:strVal val="visible"/>
                                      </p:to>
                                    </p:set>
                                  </p:childTnLst>
                                </p:cTn>
                              </p:par>
                              <p:par>
                                <p:cTn id="544" nodeType="withEffect" fill="hold" presetClass="entr" presetID="1">
                                  <p:stCondLst>
                                    <p:cond delay="0"/>
                                  </p:stCondLst>
                                  <p:childTnLst>
                                    <p:set>
                                      <p:cBhvr>
                                        <p:cTn id="545" dur="1" fill="hold">
                                          <p:stCondLst>
                                            <p:cond delay="0"/>
                                          </p:stCondLst>
                                        </p:cTn>
                                        <p:tgtEl>
                                          <p:spTgt spid="485">
                                            <p:txEl>
                                              <p:pRg st="7" end="7"/>
                                            </p:txEl>
                                          </p:spTgt>
                                        </p:tgtEl>
                                        <p:attrNameLst>
                                          <p:attrName>style.visibility</p:attrName>
                                        </p:attrNameLst>
                                      </p:cBhvr>
                                      <p:to>
                                        <p:strVal val="visible"/>
                                      </p:to>
                                    </p:set>
                                  </p:childTnLst>
                                </p:cTn>
                              </p:par>
                            </p:childTnLst>
                          </p:cTn>
                        </p:par>
                      </p:childTnLst>
                    </p:cTn>
                  </p:par>
                  <p:par>
                    <p:cTn id="546" fill="hold">
                      <p:stCondLst>
                        <p:cond delay="indefinite"/>
                      </p:stCondLst>
                      <p:childTnLst>
                        <p:par>
                          <p:cTn id="547" fill="hold">
                            <p:stCondLst>
                              <p:cond delay="0"/>
                            </p:stCondLst>
                            <p:childTnLst>
                              <p:par>
                                <p:cTn id="548" nodeType="clickEffect" fill="hold" presetClass="entr" presetID="1">
                                  <p:stCondLst>
                                    <p:cond delay="0"/>
                                  </p:stCondLst>
                                  <p:childTnLst>
                                    <p:set>
                                      <p:cBhvr>
                                        <p:cTn id="549" dur="1" fill="hold">
                                          <p:stCondLst>
                                            <p:cond delay="0"/>
                                          </p:stCondLst>
                                        </p:cTn>
                                        <p:tgtEl>
                                          <p:spTgt spid="485">
                                            <p:txEl>
                                              <p:pRg st="8" end="8"/>
                                            </p:txEl>
                                          </p:spTgt>
                                        </p:tgtEl>
                                        <p:attrNameLst>
                                          <p:attrName>style.visibility</p:attrName>
                                        </p:attrNameLst>
                                      </p:cBhvr>
                                      <p:to>
                                        <p:strVal val="visible"/>
                                      </p:to>
                                    </p:set>
                                  </p:childTnLst>
                                </p:cTn>
                              </p:par>
                              <p:par>
                                <p:cTn id="550" nodeType="withEffect" fill="hold" presetClass="entr" presetID="1">
                                  <p:stCondLst>
                                    <p:cond delay="0"/>
                                  </p:stCondLst>
                                  <p:childTnLst>
                                    <p:set>
                                      <p:cBhvr>
                                        <p:cTn id="551" dur="1" fill="hold">
                                          <p:stCondLst>
                                            <p:cond delay="0"/>
                                          </p:stCondLst>
                                        </p:cTn>
                                        <p:tgtEl>
                                          <p:spTgt spid="485">
                                            <p:txEl>
                                              <p:pRg st="9" end="9"/>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9" name="PlaceHolder 1"/>
          <p:cNvSpPr>
            <a:spLocks noGrp="1"/>
          </p:cNvSpPr>
          <p:nvPr>
            <p:ph type="title"/>
          </p:nvPr>
        </p:nvSpPr>
        <p:spPr>
          <a:xfrm>
            <a:off x="457200" y="533520"/>
            <a:ext cx="8228520" cy="989640"/>
          </a:xfrm>
          <a:prstGeom prst="rect">
            <a:avLst/>
          </a:prstGeom>
          <a:noFill/>
          <a:ln w="0">
            <a:noFill/>
          </a:ln>
        </p:spPr>
        <p:txBody>
          <a:bodyPr lIns="91440" rIns="91440" tIns="45720" bIns="45720" anchor="ctr">
            <a:noAutofit/>
          </a:bodyPr>
          <a:p>
            <a:pPr indent="0" defTabSz="914400">
              <a:lnSpc>
                <a:spcPct val="100000"/>
              </a:lnSpc>
              <a:buNone/>
              <a:tabLst>
                <a:tab algn="l" pos="0"/>
              </a:tabLst>
            </a:pPr>
            <a:r>
              <a:rPr b="0" lang="en-US" sz="4000" spc="-99" strike="noStrike" u="none">
                <a:solidFill>
                  <a:schemeClr val="dk2"/>
                </a:solidFill>
                <a:effectLst/>
                <a:uFillTx/>
                <a:latin typeface="Arial"/>
              </a:rPr>
              <a:t>Example: Core i7 Memory Accessing</a:t>
            </a:r>
            <a:endParaRPr b="0" lang="en-US" sz="4000" strike="noStrike" u="none">
              <a:solidFill>
                <a:srgbClr val="000000"/>
              </a:solidFill>
              <a:effectLst/>
              <a:uFillTx/>
              <a:latin typeface="Arial"/>
            </a:endParaRPr>
          </a:p>
        </p:txBody>
      </p:sp>
      <p:sp>
        <p:nvSpPr>
          <p:cNvPr id="500" name="Rectangle 379"/>
          <p:cNvSpPr/>
          <p:nvPr/>
        </p:nvSpPr>
        <p:spPr>
          <a:xfrm>
            <a:off x="1244520" y="1393920"/>
            <a:ext cx="608400" cy="37368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541"/>
              </a:spcBef>
            </a:pPr>
            <a:r>
              <a:rPr b="1" lang="en-US" sz="1800" strike="noStrike" u="none">
                <a:solidFill>
                  <a:schemeClr val="dk2"/>
                </a:solidFill>
                <a:effectLst/>
                <a:uFillTx/>
                <a:latin typeface="Arial"/>
              </a:rPr>
              <a:t>CPU</a:t>
            </a:r>
            <a:endParaRPr b="0" lang="en-US" sz="1800" strike="noStrike" u="none">
              <a:solidFill>
                <a:srgbClr val="000000"/>
              </a:solidFill>
              <a:effectLst/>
              <a:uFillTx/>
              <a:latin typeface="Arial"/>
            </a:endParaRPr>
          </a:p>
        </p:txBody>
      </p:sp>
      <p:grpSp>
        <p:nvGrpSpPr>
          <p:cNvPr id="501" name="Group 171"/>
          <p:cNvGrpSpPr/>
          <p:nvPr/>
        </p:nvGrpSpPr>
        <p:grpSpPr>
          <a:xfrm>
            <a:off x="1015920" y="2530440"/>
            <a:ext cx="1065960" cy="684720"/>
            <a:chOff x="1015920" y="2530440"/>
            <a:chExt cx="1065960" cy="684720"/>
          </a:xfrm>
        </p:grpSpPr>
        <p:sp>
          <p:nvSpPr>
            <p:cNvPr id="502" name="Line 384"/>
            <p:cNvSpPr/>
            <p:nvPr/>
          </p:nvSpPr>
          <p:spPr>
            <a:xfrm>
              <a:off x="1473120" y="2530440"/>
              <a:ext cx="360" cy="380880"/>
            </a:xfrm>
            <a:prstGeom prst="line">
              <a:avLst/>
            </a:prstGeom>
            <a:ln w="9525">
              <a:solidFill>
                <a:srgbClr val="000000"/>
              </a:solidFill>
              <a:round/>
              <a:tailEnd len="med" type="triangle" w="me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503" name="Rectangle 385"/>
            <p:cNvSpPr/>
            <p:nvPr/>
          </p:nvSpPr>
          <p:spPr>
            <a:xfrm>
              <a:off x="1015920" y="2911320"/>
              <a:ext cx="532440" cy="303840"/>
            </a:xfrm>
            <a:prstGeom prst="rect">
              <a:avLst/>
            </a:prstGeom>
            <a:solidFill>
              <a:srgbClr val="ffffff"/>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r>
                <a:rPr b="0" lang="en-US" sz="1400" strike="noStrike" u="none">
                  <a:solidFill>
                    <a:schemeClr val="dk2"/>
                  </a:solidFill>
                  <a:effectLst/>
                  <a:uFillTx/>
                  <a:latin typeface="Arial"/>
                </a:rPr>
                <a:t>TLBT</a:t>
              </a:r>
              <a:endParaRPr b="0" lang="en-US" sz="1400" strike="noStrike" u="none">
                <a:solidFill>
                  <a:srgbClr val="000000"/>
                </a:solidFill>
                <a:effectLst/>
                <a:uFillTx/>
                <a:latin typeface="Arial"/>
              </a:endParaRPr>
            </a:p>
          </p:txBody>
        </p:sp>
        <p:sp>
          <p:nvSpPr>
            <p:cNvPr id="504" name="Rectangle 386"/>
            <p:cNvSpPr/>
            <p:nvPr/>
          </p:nvSpPr>
          <p:spPr>
            <a:xfrm>
              <a:off x="1549440" y="2911320"/>
              <a:ext cx="532440" cy="303840"/>
            </a:xfrm>
            <a:prstGeom prst="rect">
              <a:avLst/>
            </a:prstGeom>
            <a:solidFill>
              <a:srgbClr val="ffffff"/>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r>
                <a:rPr b="0" lang="en-US" sz="1400" strike="noStrike" u="none">
                  <a:solidFill>
                    <a:schemeClr val="dk2"/>
                  </a:solidFill>
                  <a:effectLst/>
                  <a:uFillTx/>
                  <a:latin typeface="Arial"/>
                </a:rPr>
                <a:t>TLBI</a:t>
              </a:r>
              <a:endParaRPr b="0" lang="en-US" sz="1400" strike="noStrike" u="none">
                <a:solidFill>
                  <a:srgbClr val="000000"/>
                </a:solidFill>
                <a:effectLst/>
                <a:uFillTx/>
                <a:latin typeface="Arial"/>
              </a:endParaRPr>
            </a:p>
          </p:txBody>
        </p:sp>
        <p:sp>
          <p:nvSpPr>
            <p:cNvPr id="505" name="Text Box 387"/>
            <p:cNvSpPr/>
            <p:nvPr/>
          </p:nvSpPr>
          <p:spPr>
            <a:xfrm>
              <a:off x="1701720" y="2728800"/>
              <a:ext cx="250920" cy="225720"/>
            </a:xfrm>
            <a:prstGeom prst="rect">
              <a:avLst/>
            </a:prstGeom>
            <a:noFill/>
            <a:ln w="0">
              <a:noFill/>
            </a:ln>
          </p:spPr>
          <p:style>
            <a:lnRef idx="0"/>
            <a:fillRef idx="0"/>
            <a:effectRef idx="0"/>
            <a:fontRef idx="minor"/>
          </p:style>
          <p:txBody>
            <a:bodyPr wrap="none" lIns="90360" rIns="90360" tIns="44280" bIns="44280" anchor="t">
              <a:spAutoFit/>
            </a:bodyPr>
            <a:p>
              <a:pPr defTabSz="914400">
                <a:lnSpc>
                  <a:spcPct val="90000"/>
                </a:lnSpc>
                <a:spcBef>
                  <a:spcPts val="300"/>
                </a:spcBef>
              </a:pPr>
              <a:r>
                <a:rPr b="0" lang="en-US" sz="1000" strike="noStrike" u="none">
                  <a:solidFill>
                    <a:schemeClr val="dk2"/>
                  </a:solidFill>
                  <a:effectLst/>
                  <a:uFillTx/>
                  <a:latin typeface="Arial"/>
                </a:rPr>
                <a:t>4</a:t>
              </a:r>
              <a:endParaRPr b="0" lang="en-US" sz="1000" strike="noStrike" u="none">
                <a:solidFill>
                  <a:srgbClr val="000000"/>
                </a:solidFill>
                <a:effectLst/>
                <a:uFillTx/>
                <a:latin typeface="Arial"/>
              </a:endParaRPr>
            </a:p>
          </p:txBody>
        </p:sp>
        <p:sp>
          <p:nvSpPr>
            <p:cNvPr id="506" name="Text Box 388"/>
            <p:cNvSpPr/>
            <p:nvPr/>
          </p:nvSpPr>
          <p:spPr>
            <a:xfrm>
              <a:off x="1092240" y="2728800"/>
              <a:ext cx="321480" cy="225720"/>
            </a:xfrm>
            <a:prstGeom prst="rect">
              <a:avLst/>
            </a:prstGeom>
            <a:noFill/>
            <a:ln w="0">
              <a:noFill/>
            </a:ln>
          </p:spPr>
          <p:style>
            <a:lnRef idx="0"/>
            <a:fillRef idx="0"/>
            <a:effectRef idx="0"/>
            <a:fontRef idx="minor"/>
          </p:style>
          <p:txBody>
            <a:bodyPr wrap="none" lIns="90360" rIns="90360" tIns="44280" bIns="44280" anchor="t">
              <a:spAutoFit/>
            </a:bodyPr>
            <a:p>
              <a:pPr defTabSz="914400">
                <a:lnSpc>
                  <a:spcPct val="90000"/>
                </a:lnSpc>
                <a:spcBef>
                  <a:spcPts val="300"/>
                </a:spcBef>
              </a:pPr>
              <a:r>
                <a:rPr b="0" lang="en-US" sz="1000" strike="noStrike" u="none">
                  <a:solidFill>
                    <a:schemeClr val="dk2"/>
                  </a:solidFill>
                  <a:effectLst/>
                  <a:uFillTx/>
                  <a:latin typeface="Arial"/>
                </a:rPr>
                <a:t>32</a:t>
              </a:r>
              <a:endParaRPr b="0" lang="en-US" sz="1000" strike="noStrike" u="none">
                <a:solidFill>
                  <a:srgbClr val="000000"/>
                </a:solidFill>
                <a:effectLst/>
                <a:uFillTx/>
                <a:latin typeface="Arial"/>
              </a:endParaRPr>
            </a:p>
          </p:txBody>
        </p:sp>
      </p:grpSp>
      <p:grpSp>
        <p:nvGrpSpPr>
          <p:cNvPr id="507" name="Group 173"/>
          <p:cNvGrpSpPr/>
          <p:nvPr/>
        </p:nvGrpSpPr>
        <p:grpSpPr>
          <a:xfrm>
            <a:off x="1676520" y="3216240"/>
            <a:ext cx="3489840" cy="1680120"/>
            <a:chOff x="1676520" y="3216240"/>
            <a:chExt cx="3489840" cy="1680120"/>
          </a:xfrm>
        </p:grpSpPr>
        <p:sp>
          <p:nvSpPr>
            <p:cNvPr id="508" name="Text Box 420"/>
            <p:cNvSpPr/>
            <p:nvPr/>
          </p:nvSpPr>
          <p:spPr>
            <a:xfrm>
              <a:off x="1676520" y="4556160"/>
              <a:ext cx="3489840" cy="340200"/>
            </a:xfrm>
            <a:prstGeom prst="rect">
              <a:avLst/>
            </a:prstGeom>
            <a:noFill/>
            <a:ln w="0">
              <a:noFill/>
            </a:ln>
          </p:spPr>
          <p:style>
            <a:lnRef idx="0"/>
            <a:fillRef idx="0"/>
            <a:effectRef idx="0"/>
            <a:fontRef idx="minor"/>
          </p:style>
          <p:txBody>
            <a:bodyPr lIns="90360" rIns="90360" tIns="44280" bIns="44280" anchor="t">
              <a:spAutoFit/>
            </a:bodyPr>
            <a:p>
              <a:pPr defTabSz="914400">
                <a:lnSpc>
                  <a:spcPct val="90000"/>
                </a:lnSpc>
                <a:spcBef>
                  <a:spcPts val="541"/>
                </a:spcBef>
              </a:pPr>
              <a:r>
                <a:rPr b="1" lang="en-US" sz="1800" strike="noStrike" u="none">
                  <a:solidFill>
                    <a:schemeClr val="dk2"/>
                  </a:solidFill>
                  <a:effectLst/>
                  <a:uFillTx/>
                  <a:latin typeface="Arial"/>
                </a:rPr>
                <a:t>L1 TLB (16 sets, 4 entries/set)</a:t>
              </a:r>
              <a:endParaRPr b="0" lang="en-US" sz="1800" strike="noStrike" u="none">
                <a:solidFill>
                  <a:srgbClr val="000000"/>
                </a:solidFill>
                <a:effectLst/>
                <a:uFillTx/>
                <a:latin typeface="Arial"/>
              </a:endParaRPr>
            </a:p>
          </p:txBody>
        </p:sp>
        <p:sp>
          <p:nvSpPr>
            <p:cNvPr id="509" name="Rectangle 390"/>
            <p:cNvSpPr/>
            <p:nvPr/>
          </p:nvSpPr>
          <p:spPr>
            <a:xfrm>
              <a:off x="2311560" y="367344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10" name="Rectangle 391"/>
            <p:cNvSpPr/>
            <p:nvPr/>
          </p:nvSpPr>
          <p:spPr>
            <a:xfrm>
              <a:off x="2844720" y="367344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11" name="Rectangle 392"/>
            <p:cNvSpPr/>
            <p:nvPr/>
          </p:nvSpPr>
          <p:spPr>
            <a:xfrm>
              <a:off x="3378240" y="367344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12" name="Rectangle 393"/>
            <p:cNvSpPr/>
            <p:nvPr/>
          </p:nvSpPr>
          <p:spPr>
            <a:xfrm>
              <a:off x="3911760" y="367344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13" name="Rectangle 394"/>
            <p:cNvSpPr/>
            <p:nvPr/>
          </p:nvSpPr>
          <p:spPr>
            <a:xfrm>
              <a:off x="2311560" y="382572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14" name="Rectangle 395"/>
            <p:cNvSpPr/>
            <p:nvPr/>
          </p:nvSpPr>
          <p:spPr>
            <a:xfrm>
              <a:off x="2844720" y="382572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15" name="Rectangle 396"/>
            <p:cNvSpPr/>
            <p:nvPr/>
          </p:nvSpPr>
          <p:spPr>
            <a:xfrm>
              <a:off x="3378240" y="382572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16" name="Rectangle 397"/>
            <p:cNvSpPr/>
            <p:nvPr/>
          </p:nvSpPr>
          <p:spPr>
            <a:xfrm>
              <a:off x="3911760" y="382572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17" name="Rectangle 398"/>
            <p:cNvSpPr/>
            <p:nvPr/>
          </p:nvSpPr>
          <p:spPr>
            <a:xfrm>
              <a:off x="2311560" y="397836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18" name="Rectangle 399"/>
            <p:cNvSpPr/>
            <p:nvPr/>
          </p:nvSpPr>
          <p:spPr>
            <a:xfrm>
              <a:off x="2844720" y="397836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19" name="Rectangle 400"/>
            <p:cNvSpPr/>
            <p:nvPr/>
          </p:nvSpPr>
          <p:spPr>
            <a:xfrm>
              <a:off x="3378240" y="397836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20" name="Rectangle 401"/>
            <p:cNvSpPr/>
            <p:nvPr/>
          </p:nvSpPr>
          <p:spPr>
            <a:xfrm>
              <a:off x="3911760" y="397836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21" name="Rectangle 402"/>
            <p:cNvSpPr/>
            <p:nvPr/>
          </p:nvSpPr>
          <p:spPr>
            <a:xfrm>
              <a:off x="2311560" y="435924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22" name="Rectangle 403"/>
            <p:cNvSpPr/>
            <p:nvPr/>
          </p:nvSpPr>
          <p:spPr>
            <a:xfrm>
              <a:off x="2844720" y="435924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23" name="Rectangle 404"/>
            <p:cNvSpPr/>
            <p:nvPr/>
          </p:nvSpPr>
          <p:spPr>
            <a:xfrm>
              <a:off x="3378240" y="435924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24" name="Rectangle 405"/>
            <p:cNvSpPr/>
            <p:nvPr/>
          </p:nvSpPr>
          <p:spPr>
            <a:xfrm>
              <a:off x="3911760" y="435924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25" name="Text Box 406"/>
            <p:cNvSpPr/>
            <p:nvPr/>
          </p:nvSpPr>
          <p:spPr>
            <a:xfrm>
              <a:off x="3233880" y="4108320"/>
              <a:ext cx="454680" cy="297360"/>
            </a:xfrm>
            <a:prstGeom prst="rect">
              <a:avLst/>
            </a:prstGeom>
            <a:noFill/>
            <a:ln w="0">
              <a:noFill/>
            </a:ln>
          </p:spPr>
          <p:style>
            <a:lnRef idx="0"/>
            <a:fillRef idx="0"/>
            <a:effectRef idx="0"/>
            <a:fontRef idx="minor"/>
          </p:style>
          <p:txBody>
            <a:bodyPr wrap="none" lIns="90360" rIns="90360" tIns="44280" bIns="44280" anchor="t" vert="eaVert">
              <a:noAutofit/>
            </a:bodyPr>
            <a:p>
              <a:pPr defTabSz="914400">
                <a:lnSpc>
                  <a:spcPct val="90000"/>
                </a:lnSpc>
                <a:spcBef>
                  <a:spcPts val="601"/>
                </a:spcBef>
              </a:pPr>
              <a:r>
                <a:rPr b="0" lang="en-US" sz="2000" strike="noStrike" u="none">
                  <a:solidFill>
                    <a:schemeClr val="dk2"/>
                  </a:solidFill>
                  <a:effectLst/>
                  <a:uFillTx/>
                  <a:latin typeface="Arial"/>
                </a:rPr>
                <a:t>...</a:t>
              </a:r>
              <a:endParaRPr b="0" lang="en-US" sz="2000" strike="noStrike" u="none">
                <a:solidFill>
                  <a:srgbClr val="000000"/>
                </a:solidFill>
                <a:effectLst/>
                <a:uFillTx/>
                <a:latin typeface="Arial"/>
              </a:endParaRPr>
            </a:p>
          </p:txBody>
        </p:sp>
        <p:sp>
          <p:nvSpPr>
            <p:cNvPr id="526" name="Line 407"/>
            <p:cNvSpPr/>
            <p:nvPr/>
          </p:nvSpPr>
          <p:spPr>
            <a:xfrm>
              <a:off x="1854000" y="3216240"/>
              <a:ext cx="360" cy="1218960"/>
            </a:xfrm>
            <a:prstGeom prst="line">
              <a:avLst/>
            </a:prstGeom>
            <a:ln w="9525">
              <a:solidFill>
                <a:srgbClr val="000000"/>
              </a:solidFill>
              <a:roun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527" name="Line 408"/>
            <p:cNvSpPr/>
            <p:nvPr/>
          </p:nvSpPr>
          <p:spPr>
            <a:xfrm>
              <a:off x="1854000" y="3749400"/>
              <a:ext cx="457200" cy="360"/>
            </a:xfrm>
            <a:prstGeom prst="line">
              <a:avLst/>
            </a:prstGeom>
            <a:ln w="9525">
              <a:solidFill>
                <a:srgbClr val="000000"/>
              </a:solidFill>
              <a:round/>
              <a:tailEnd len="med" type="triangle" w="me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sp>
          <p:nvSpPr>
            <p:cNvPr id="528" name="Line 409"/>
            <p:cNvSpPr/>
            <p:nvPr/>
          </p:nvSpPr>
          <p:spPr>
            <a:xfrm>
              <a:off x="1854000" y="4435200"/>
              <a:ext cx="457200" cy="360"/>
            </a:xfrm>
            <a:prstGeom prst="line">
              <a:avLst/>
            </a:prstGeom>
            <a:ln w="9525">
              <a:solidFill>
                <a:srgbClr val="000000"/>
              </a:solidFill>
              <a:round/>
              <a:tailEnd len="med" type="triangle" w="me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sp>
          <p:nvSpPr>
            <p:cNvPr id="529" name="Line 410"/>
            <p:cNvSpPr/>
            <p:nvPr/>
          </p:nvSpPr>
          <p:spPr>
            <a:xfrm>
              <a:off x="1854000" y="3902040"/>
              <a:ext cx="457200" cy="360"/>
            </a:xfrm>
            <a:prstGeom prst="line">
              <a:avLst/>
            </a:prstGeom>
            <a:ln w="9525">
              <a:solidFill>
                <a:srgbClr val="000000"/>
              </a:solidFill>
              <a:round/>
              <a:tailEnd len="med" type="triangle" w="me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sp>
          <p:nvSpPr>
            <p:cNvPr id="530" name="Line 411"/>
            <p:cNvSpPr/>
            <p:nvPr/>
          </p:nvSpPr>
          <p:spPr>
            <a:xfrm>
              <a:off x="1854000" y="4054320"/>
              <a:ext cx="457200" cy="360"/>
            </a:xfrm>
            <a:prstGeom prst="line">
              <a:avLst/>
            </a:prstGeom>
            <a:ln w="9525">
              <a:solidFill>
                <a:srgbClr val="000000"/>
              </a:solidFill>
              <a:round/>
              <a:tailEnd len="med" type="triangle" w="me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grpSp>
      <p:grpSp>
        <p:nvGrpSpPr>
          <p:cNvPr id="531" name="Group 175"/>
          <p:cNvGrpSpPr/>
          <p:nvPr/>
        </p:nvGrpSpPr>
        <p:grpSpPr>
          <a:xfrm>
            <a:off x="2234880" y="2454120"/>
            <a:ext cx="3733200" cy="3134520"/>
            <a:chOff x="2234880" y="2454120"/>
            <a:chExt cx="3733200" cy="3134520"/>
          </a:xfrm>
        </p:grpSpPr>
        <p:sp>
          <p:nvSpPr>
            <p:cNvPr id="532" name="Rectangle 437"/>
            <p:cNvSpPr/>
            <p:nvPr/>
          </p:nvSpPr>
          <p:spPr>
            <a:xfrm>
              <a:off x="5435640" y="5284800"/>
              <a:ext cx="532440" cy="303840"/>
            </a:xfrm>
            <a:prstGeom prst="rect">
              <a:avLst/>
            </a:prstGeom>
            <a:solidFill>
              <a:srgbClr val="ffffff"/>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r>
                <a:rPr b="0" lang="en-US" sz="1400" strike="noStrike" u="none">
                  <a:solidFill>
                    <a:schemeClr val="dk2"/>
                  </a:solidFill>
                  <a:effectLst/>
                  <a:uFillTx/>
                  <a:latin typeface="Arial"/>
                </a:rPr>
                <a:t>PFO</a:t>
              </a:r>
              <a:endParaRPr b="0" lang="en-US" sz="1400" strike="noStrike" u="none">
                <a:solidFill>
                  <a:srgbClr val="000000"/>
                </a:solidFill>
                <a:effectLst/>
                <a:uFillTx/>
                <a:latin typeface="Arial"/>
              </a:endParaRPr>
            </a:p>
          </p:txBody>
        </p:sp>
        <p:sp>
          <p:nvSpPr>
            <p:cNvPr id="533" name="Text Box 439"/>
            <p:cNvSpPr/>
            <p:nvPr/>
          </p:nvSpPr>
          <p:spPr>
            <a:xfrm>
              <a:off x="5553000" y="5089680"/>
              <a:ext cx="321480" cy="225720"/>
            </a:xfrm>
            <a:prstGeom prst="rect">
              <a:avLst/>
            </a:prstGeom>
            <a:noFill/>
            <a:ln w="0">
              <a:noFill/>
            </a:ln>
          </p:spPr>
          <p:style>
            <a:lnRef idx="0"/>
            <a:fillRef idx="0"/>
            <a:effectRef idx="0"/>
            <a:fontRef idx="minor"/>
          </p:style>
          <p:txBody>
            <a:bodyPr wrap="none" lIns="90360" rIns="90360" tIns="44280" bIns="44280" anchor="t">
              <a:spAutoFit/>
            </a:bodyPr>
            <a:p>
              <a:pPr defTabSz="914400">
                <a:lnSpc>
                  <a:spcPct val="90000"/>
                </a:lnSpc>
                <a:spcBef>
                  <a:spcPts val="300"/>
                </a:spcBef>
              </a:pPr>
              <a:r>
                <a:rPr b="0" lang="en-US" sz="1000" strike="noStrike" u="none">
                  <a:solidFill>
                    <a:schemeClr val="dk2"/>
                  </a:solidFill>
                  <a:effectLst/>
                  <a:uFillTx/>
                  <a:latin typeface="Arial"/>
                </a:rPr>
                <a:t>12</a:t>
              </a:r>
              <a:endParaRPr b="0" lang="en-US" sz="1000" strike="noStrike" u="none">
                <a:solidFill>
                  <a:srgbClr val="000000"/>
                </a:solidFill>
                <a:effectLst/>
                <a:uFillTx/>
                <a:latin typeface="Arial"/>
              </a:endParaRPr>
            </a:p>
          </p:txBody>
        </p:sp>
        <p:sp>
          <p:nvSpPr>
            <p:cNvPr id="534" name="Line 451"/>
            <p:cNvSpPr/>
            <p:nvPr/>
          </p:nvSpPr>
          <p:spPr>
            <a:xfrm>
              <a:off x="2234880" y="2454120"/>
              <a:ext cx="3276720" cy="360"/>
            </a:xfrm>
            <a:prstGeom prst="line">
              <a:avLst/>
            </a:prstGeom>
            <a:ln w="9525">
              <a:solidFill>
                <a:srgbClr val="000000"/>
              </a:solidFill>
              <a:roun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sp>
          <p:nvSpPr>
            <p:cNvPr id="535" name="Line 452"/>
            <p:cNvSpPr/>
            <p:nvPr/>
          </p:nvSpPr>
          <p:spPr>
            <a:xfrm>
              <a:off x="5511600" y="2454120"/>
              <a:ext cx="360" cy="2819520"/>
            </a:xfrm>
            <a:prstGeom prst="line">
              <a:avLst/>
            </a:prstGeom>
            <a:ln w="9525">
              <a:solidFill>
                <a:srgbClr val="000000"/>
              </a:solidFill>
              <a:round/>
              <a:tailEnd len="med" type="triangle" w="me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grpSp>
      <p:grpSp>
        <p:nvGrpSpPr>
          <p:cNvPr id="536" name="Group 178"/>
          <p:cNvGrpSpPr/>
          <p:nvPr/>
        </p:nvGrpSpPr>
        <p:grpSpPr>
          <a:xfrm>
            <a:off x="5981760" y="5091120"/>
            <a:ext cx="2767320" cy="1441800"/>
            <a:chOff x="5981760" y="5091120"/>
            <a:chExt cx="2767320" cy="1441800"/>
          </a:xfrm>
        </p:grpSpPr>
        <p:sp>
          <p:nvSpPr>
            <p:cNvPr id="537" name="Text Box 453"/>
            <p:cNvSpPr/>
            <p:nvPr/>
          </p:nvSpPr>
          <p:spPr>
            <a:xfrm>
              <a:off x="5981760" y="5527800"/>
              <a:ext cx="1121040" cy="1005120"/>
            </a:xfrm>
            <a:prstGeom prst="rect">
              <a:avLst/>
            </a:prstGeom>
            <a:noFill/>
            <a:ln w="0">
              <a:noFill/>
            </a:ln>
          </p:spPr>
          <p:style>
            <a:lnRef idx="0"/>
            <a:fillRef idx="0"/>
            <a:effectRef idx="0"/>
            <a:fontRef idx="minor"/>
          </p:style>
          <p:txBody>
            <a:bodyPr wrap="none" lIns="90360" rIns="90360" tIns="44280" bIns="44280" anchor="t">
              <a:spAutoFit/>
            </a:bodyPr>
            <a:p>
              <a:pPr defTabSz="914400">
                <a:lnSpc>
                  <a:spcPct val="90000"/>
                </a:lnSpc>
                <a:spcBef>
                  <a:spcPts val="541"/>
                </a:spcBef>
              </a:pPr>
              <a:r>
                <a:rPr b="1" lang="en-US" sz="1800" strike="noStrike" u="none">
                  <a:solidFill>
                    <a:schemeClr val="dk2"/>
                  </a:solidFill>
                  <a:effectLst/>
                  <a:uFillTx/>
                  <a:latin typeface="Arial"/>
                </a:rPr>
                <a:t>Physical</a:t>
              </a:r>
              <a:endParaRPr b="0" lang="en-US" sz="1800" strike="noStrike" u="none">
                <a:solidFill>
                  <a:srgbClr val="000000"/>
                </a:solidFill>
                <a:effectLst/>
                <a:uFillTx/>
                <a:latin typeface="Arial"/>
              </a:endParaRPr>
            </a:p>
            <a:p>
              <a:pPr defTabSz="914400">
                <a:lnSpc>
                  <a:spcPct val="90000"/>
                </a:lnSpc>
                <a:spcBef>
                  <a:spcPts val="541"/>
                </a:spcBef>
              </a:pPr>
              <a:r>
                <a:rPr b="1" lang="en-US" sz="1800" strike="noStrike" u="none">
                  <a:solidFill>
                    <a:schemeClr val="dk2"/>
                  </a:solidFill>
                  <a:effectLst/>
                  <a:uFillTx/>
                  <a:latin typeface="Arial"/>
                </a:rPr>
                <a:t>address </a:t>
              </a:r>
              <a:endParaRPr b="0" lang="en-US" sz="1800" strike="noStrike" u="none">
                <a:solidFill>
                  <a:srgbClr val="000000"/>
                </a:solidFill>
                <a:effectLst/>
                <a:uFillTx/>
                <a:latin typeface="Arial"/>
              </a:endParaRPr>
            </a:p>
            <a:p>
              <a:pPr defTabSz="914400">
                <a:lnSpc>
                  <a:spcPct val="90000"/>
                </a:lnSpc>
                <a:spcBef>
                  <a:spcPts val="541"/>
                </a:spcBef>
              </a:pPr>
              <a:r>
                <a:rPr b="1" lang="en-US" sz="1800" strike="noStrike" u="none">
                  <a:solidFill>
                    <a:schemeClr val="dk2"/>
                  </a:solidFill>
                  <a:effectLst/>
                  <a:uFillTx/>
                  <a:latin typeface="Arial"/>
                </a:rPr>
                <a:t>(paddr)</a:t>
              </a:r>
              <a:endParaRPr b="0" lang="en-US" sz="1800" strike="noStrike" u="none">
                <a:solidFill>
                  <a:srgbClr val="000000"/>
                </a:solidFill>
                <a:effectLst/>
                <a:uFillTx/>
                <a:latin typeface="Arial"/>
              </a:endParaRPr>
            </a:p>
          </p:txBody>
        </p:sp>
        <p:sp>
          <p:nvSpPr>
            <p:cNvPr id="538" name="Line 473"/>
            <p:cNvSpPr/>
            <p:nvPr/>
          </p:nvSpPr>
          <p:spPr>
            <a:xfrm>
              <a:off x="6197400" y="5425920"/>
              <a:ext cx="457200" cy="360"/>
            </a:xfrm>
            <a:prstGeom prst="line">
              <a:avLst/>
            </a:prstGeom>
            <a:ln w="57150">
              <a:solidFill>
                <a:srgbClr val="000000"/>
              </a:solidFill>
              <a:round/>
              <a:tailEnd len="med" type="triangle" w="me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sp>
          <p:nvSpPr>
            <p:cNvPr id="539" name="Rectangle 492"/>
            <p:cNvSpPr/>
            <p:nvPr/>
          </p:nvSpPr>
          <p:spPr>
            <a:xfrm>
              <a:off x="6959520" y="5273640"/>
              <a:ext cx="1065600" cy="303840"/>
            </a:xfrm>
            <a:prstGeom prst="rect">
              <a:avLst/>
            </a:prstGeom>
            <a:solidFill>
              <a:srgbClr val="ffffff"/>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r>
                <a:rPr b="0" lang="en-US" sz="1400" strike="noStrike" u="none">
                  <a:solidFill>
                    <a:schemeClr val="dk2"/>
                  </a:solidFill>
                  <a:effectLst/>
                  <a:uFillTx/>
                  <a:latin typeface="Arial"/>
                </a:rPr>
                <a:t>CT</a:t>
              </a:r>
              <a:endParaRPr b="0" lang="en-US" sz="1400" strike="noStrike" u="none">
                <a:solidFill>
                  <a:srgbClr val="000000"/>
                </a:solidFill>
                <a:effectLst/>
                <a:uFillTx/>
                <a:latin typeface="Arial"/>
              </a:endParaRPr>
            </a:p>
          </p:txBody>
        </p:sp>
        <p:sp>
          <p:nvSpPr>
            <p:cNvPr id="540" name="Rectangle 493"/>
            <p:cNvSpPr/>
            <p:nvPr/>
          </p:nvSpPr>
          <p:spPr>
            <a:xfrm>
              <a:off x="8331120" y="5273640"/>
              <a:ext cx="417960" cy="303840"/>
            </a:xfrm>
            <a:prstGeom prst="rect">
              <a:avLst/>
            </a:prstGeom>
            <a:solidFill>
              <a:srgbClr val="ffffff"/>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r>
                <a:rPr b="0" lang="en-US" sz="1400" strike="noStrike" u="none">
                  <a:solidFill>
                    <a:schemeClr val="dk2"/>
                  </a:solidFill>
                  <a:effectLst/>
                  <a:uFillTx/>
                  <a:latin typeface="Arial"/>
                </a:rPr>
                <a:t>CO</a:t>
              </a:r>
              <a:endParaRPr b="0" lang="en-US" sz="1400" strike="noStrike" u="none">
                <a:solidFill>
                  <a:srgbClr val="000000"/>
                </a:solidFill>
                <a:effectLst/>
                <a:uFillTx/>
                <a:latin typeface="Arial"/>
              </a:endParaRPr>
            </a:p>
          </p:txBody>
        </p:sp>
        <p:sp>
          <p:nvSpPr>
            <p:cNvPr id="541" name="Text Box 494"/>
            <p:cNvSpPr/>
            <p:nvPr/>
          </p:nvSpPr>
          <p:spPr>
            <a:xfrm>
              <a:off x="7318440" y="5091120"/>
              <a:ext cx="321480" cy="225720"/>
            </a:xfrm>
            <a:prstGeom prst="rect">
              <a:avLst/>
            </a:prstGeom>
            <a:noFill/>
            <a:ln w="0">
              <a:noFill/>
            </a:ln>
          </p:spPr>
          <p:style>
            <a:lnRef idx="0"/>
            <a:fillRef idx="0"/>
            <a:effectRef idx="0"/>
            <a:fontRef idx="minor"/>
          </p:style>
          <p:txBody>
            <a:bodyPr wrap="none" lIns="90360" rIns="90360" tIns="44280" bIns="44280" anchor="t">
              <a:spAutoFit/>
            </a:bodyPr>
            <a:p>
              <a:pPr defTabSz="914400">
                <a:lnSpc>
                  <a:spcPct val="90000"/>
                </a:lnSpc>
                <a:spcBef>
                  <a:spcPts val="300"/>
                </a:spcBef>
              </a:pPr>
              <a:r>
                <a:rPr b="0" lang="en-US" sz="1000" strike="noStrike" u="none">
                  <a:solidFill>
                    <a:schemeClr val="dk2"/>
                  </a:solidFill>
                  <a:effectLst/>
                  <a:uFillTx/>
                  <a:latin typeface="Arial"/>
                </a:rPr>
                <a:t>40</a:t>
              </a:r>
              <a:endParaRPr b="0" lang="en-US" sz="1000" strike="noStrike" u="none">
                <a:solidFill>
                  <a:srgbClr val="000000"/>
                </a:solidFill>
                <a:effectLst/>
                <a:uFillTx/>
                <a:latin typeface="Arial"/>
              </a:endParaRPr>
            </a:p>
          </p:txBody>
        </p:sp>
        <p:sp>
          <p:nvSpPr>
            <p:cNvPr id="542" name="Text Box 495"/>
            <p:cNvSpPr/>
            <p:nvPr/>
          </p:nvSpPr>
          <p:spPr>
            <a:xfrm>
              <a:off x="8356680" y="5091120"/>
              <a:ext cx="250920" cy="225720"/>
            </a:xfrm>
            <a:prstGeom prst="rect">
              <a:avLst/>
            </a:prstGeom>
            <a:noFill/>
            <a:ln w="0">
              <a:noFill/>
            </a:ln>
          </p:spPr>
          <p:style>
            <a:lnRef idx="0"/>
            <a:fillRef idx="0"/>
            <a:effectRef idx="0"/>
            <a:fontRef idx="minor"/>
          </p:style>
          <p:txBody>
            <a:bodyPr wrap="none" lIns="90360" rIns="90360" tIns="44280" bIns="44280" anchor="t">
              <a:spAutoFit/>
            </a:bodyPr>
            <a:p>
              <a:pPr defTabSz="914400">
                <a:lnSpc>
                  <a:spcPct val="90000"/>
                </a:lnSpc>
                <a:spcBef>
                  <a:spcPts val="300"/>
                </a:spcBef>
              </a:pPr>
              <a:r>
                <a:rPr b="0" lang="en-US" sz="1000" strike="noStrike" u="none">
                  <a:solidFill>
                    <a:schemeClr val="dk2"/>
                  </a:solidFill>
                  <a:effectLst/>
                  <a:uFillTx/>
                  <a:latin typeface="Arial"/>
                </a:rPr>
                <a:t>6</a:t>
              </a:r>
              <a:endParaRPr b="0" lang="en-US" sz="1000" strike="noStrike" u="none">
                <a:solidFill>
                  <a:srgbClr val="000000"/>
                </a:solidFill>
                <a:effectLst/>
                <a:uFillTx/>
                <a:latin typeface="Arial"/>
              </a:endParaRPr>
            </a:p>
          </p:txBody>
        </p:sp>
        <p:sp>
          <p:nvSpPr>
            <p:cNvPr id="543" name="Rectangle 496"/>
            <p:cNvSpPr/>
            <p:nvPr/>
          </p:nvSpPr>
          <p:spPr>
            <a:xfrm>
              <a:off x="8026560" y="5273640"/>
              <a:ext cx="303840" cy="303840"/>
            </a:xfrm>
            <a:prstGeom prst="rect">
              <a:avLst/>
            </a:prstGeom>
            <a:solidFill>
              <a:srgbClr val="ffffff"/>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r>
                <a:rPr b="0" lang="en-US" sz="1400" strike="noStrike" u="none">
                  <a:solidFill>
                    <a:schemeClr val="dk2"/>
                  </a:solidFill>
                  <a:effectLst/>
                  <a:uFillTx/>
                  <a:latin typeface="Arial"/>
                </a:rPr>
                <a:t>CI</a:t>
              </a:r>
              <a:endParaRPr b="0" lang="en-US" sz="1400" strike="noStrike" u="none">
                <a:solidFill>
                  <a:srgbClr val="000000"/>
                </a:solidFill>
                <a:effectLst/>
                <a:uFillTx/>
                <a:latin typeface="Arial"/>
              </a:endParaRPr>
            </a:p>
          </p:txBody>
        </p:sp>
        <p:sp>
          <p:nvSpPr>
            <p:cNvPr id="544" name="Text Box 497"/>
            <p:cNvSpPr/>
            <p:nvPr/>
          </p:nvSpPr>
          <p:spPr>
            <a:xfrm>
              <a:off x="8026560" y="5091120"/>
              <a:ext cx="250920" cy="225720"/>
            </a:xfrm>
            <a:prstGeom prst="rect">
              <a:avLst/>
            </a:prstGeom>
            <a:noFill/>
            <a:ln w="0">
              <a:noFill/>
            </a:ln>
          </p:spPr>
          <p:style>
            <a:lnRef idx="0"/>
            <a:fillRef idx="0"/>
            <a:effectRef idx="0"/>
            <a:fontRef idx="minor"/>
          </p:style>
          <p:txBody>
            <a:bodyPr wrap="none" lIns="90360" rIns="90360" tIns="44280" bIns="44280" anchor="t">
              <a:spAutoFit/>
            </a:bodyPr>
            <a:p>
              <a:pPr defTabSz="914400">
                <a:lnSpc>
                  <a:spcPct val="90000"/>
                </a:lnSpc>
                <a:spcBef>
                  <a:spcPts val="300"/>
                </a:spcBef>
              </a:pPr>
              <a:r>
                <a:rPr b="0" lang="en-US" sz="1000" strike="noStrike" u="none">
                  <a:solidFill>
                    <a:schemeClr val="dk2"/>
                  </a:solidFill>
                  <a:effectLst/>
                  <a:uFillTx/>
                  <a:latin typeface="Arial"/>
                </a:rPr>
                <a:t>6</a:t>
              </a:r>
              <a:endParaRPr b="0" lang="en-US" sz="1000" strike="noStrike" u="none">
                <a:solidFill>
                  <a:srgbClr val="000000"/>
                </a:solidFill>
                <a:effectLst/>
                <a:uFillTx/>
                <a:latin typeface="Arial"/>
              </a:endParaRPr>
            </a:p>
          </p:txBody>
        </p:sp>
      </p:grpSp>
      <p:grpSp>
        <p:nvGrpSpPr>
          <p:cNvPr id="545" name="Group 181"/>
          <p:cNvGrpSpPr/>
          <p:nvPr/>
        </p:nvGrpSpPr>
        <p:grpSpPr>
          <a:xfrm>
            <a:off x="5511960" y="1357200"/>
            <a:ext cx="3084840" cy="3953520"/>
            <a:chOff x="5511960" y="1357200"/>
            <a:chExt cx="3084840" cy="3953520"/>
          </a:xfrm>
        </p:grpSpPr>
        <p:sp>
          <p:nvSpPr>
            <p:cNvPr id="546" name="Rectangle 454"/>
            <p:cNvSpPr/>
            <p:nvPr/>
          </p:nvSpPr>
          <p:spPr>
            <a:xfrm>
              <a:off x="5511960" y="1539720"/>
              <a:ext cx="1065600" cy="303840"/>
            </a:xfrm>
            <a:prstGeom prst="rect">
              <a:avLst/>
            </a:prstGeom>
            <a:solidFill>
              <a:srgbClr val="ffffff"/>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r>
                <a:rPr b="0" lang="en-US" sz="1400" strike="noStrike" u="none">
                  <a:solidFill>
                    <a:schemeClr val="dk2"/>
                  </a:solidFill>
                  <a:effectLst/>
                  <a:uFillTx/>
                  <a:latin typeface="Arial"/>
                </a:rPr>
                <a:t>Result</a:t>
              </a:r>
              <a:endParaRPr b="0" lang="en-US" sz="1400" strike="noStrike" u="none">
                <a:solidFill>
                  <a:srgbClr val="000000"/>
                </a:solidFill>
                <a:effectLst/>
                <a:uFillTx/>
                <a:latin typeface="Arial"/>
              </a:endParaRPr>
            </a:p>
          </p:txBody>
        </p:sp>
        <p:sp>
          <p:nvSpPr>
            <p:cNvPr id="547" name="Text Box 455"/>
            <p:cNvSpPr/>
            <p:nvPr/>
          </p:nvSpPr>
          <p:spPr>
            <a:xfrm>
              <a:off x="5877000" y="1357200"/>
              <a:ext cx="497160" cy="225720"/>
            </a:xfrm>
            <a:prstGeom prst="rect">
              <a:avLst/>
            </a:prstGeom>
            <a:noFill/>
            <a:ln w="0">
              <a:noFill/>
            </a:ln>
          </p:spPr>
          <p:style>
            <a:lnRef idx="0"/>
            <a:fillRef idx="0"/>
            <a:effectRef idx="0"/>
            <a:fontRef idx="minor"/>
          </p:style>
          <p:txBody>
            <a:bodyPr wrap="none" lIns="90360" rIns="90360" tIns="44280" bIns="44280" anchor="t">
              <a:spAutoFit/>
            </a:bodyPr>
            <a:p>
              <a:pPr defTabSz="914400">
                <a:lnSpc>
                  <a:spcPct val="90000"/>
                </a:lnSpc>
                <a:spcBef>
                  <a:spcPts val="300"/>
                </a:spcBef>
              </a:pPr>
              <a:r>
                <a:rPr b="0" lang="en-US" sz="1000" strike="noStrike" u="none">
                  <a:solidFill>
                    <a:schemeClr val="dk2"/>
                  </a:solidFill>
                  <a:effectLst/>
                  <a:uFillTx/>
                  <a:latin typeface="Arial"/>
                </a:rPr>
                <a:t>32/64</a:t>
              </a:r>
              <a:endParaRPr b="0" lang="en-US" sz="1000" strike="noStrike" u="none">
                <a:solidFill>
                  <a:srgbClr val="000000"/>
                </a:solidFill>
                <a:effectLst/>
                <a:uFillTx/>
                <a:latin typeface="Arial"/>
              </a:endParaRPr>
            </a:p>
          </p:txBody>
        </p:sp>
        <p:sp>
          <p:nvSpPr>
            <p:cNvPr id="548" name="Line 475"/>
            <p:cNvSpPr/>
            <p:nvPr/>
          </p:nvSpPr>
          <p:spPr>
            <a:xfrm flipV="1">
              <a:off x="8559720" y="4892400"/>
              <a:ext cx="360" cy="381240"/>
            </a:xfrm>
            <a:prstGeom prst="line">
              <a:avLst/>
            </a:prstGeom>
            <a:ln w="9525">
              <a:solidFill>
                <a:srgbClr val="000000"/>
              </a:solidFill>
              <a:roun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549" name="Line 476"/>
            <p:cNvSpPr/>
            <p:nvPr/>
          </p:nvSpPr>
          <p:spPr>
            <a:xfrm>
              <a:off x="5954400" y="4887720"/>
              <a:ext cx="2605320" cy="4680"/>
            </a:xfrm>
            <a:prstGeom prst="line">
              <a:avLst/>
            </a:prstGeom>
            <a:ln w="9525">
              <a:solidFill>
                <a:srgbClr val="000000"/>
              </a:solidFill>
              <a:round/>
            </a:ln>
          </p:spPr>
          <p:style>
            <a:lnRef idx="0"/>
            <a:fillRef idx="0"/>
            <a:effectRef idx="0"/>
            <a:fontRef idx="minor"/>
          </p:style>
          <p:txBody>
            <a:bodyPr lIns="90360" rIns="90360" tIns="2160" bIns="2160" anchor="ctr">
              <a:noAutofit/>
            </a:bodyPr>
            <a:p>
              <a:endParaRPr b="0" lang="en-US" sz="1800" strike="noStrike" u="none">
                <a:solidFill>
                  <a:schemeClr val="dk1"/>
                </a:solidFill>
                <a:effectLst/>
                <a:uFillTx/>
                <a:latin typeface="Arial"/>
              </a:endParaRPr>
            </a:p>
          </p:txBody>
        </p:sp>
        <p:sp>
          <p:nvSpPr>
            <p:cNvPr id="550" name="Line 491"/>
            <p:cNvSpPr/>
            <p:nvPr/>
          </p:nvSpPr>
          <p:spPr>
            <a:xfrm flipV="1">
              <a:off x="6121080" y="1844640"/>
              <a:ext cx="360" cy="1828800"/>
            </a:xfrm>
            <a:prstGeom prst="line">
              <a:avLst/>
            </a:prstGeom>
            <a:ln w="9525">
              <a:solidFill>
                <a:srgbClr val="000000"/>
              </a:solidFill>
              <a:round/>
              <a:tailEnd len="med" type="triangle" w="me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551" name="Oval 500"/>
            <p:cNvSpPr/>
            <p:nvPr/>
          </p:nvSpPr>
          <p:spPr>
            <a:xfrm>
              <a:off x="8521560" y="5235480"/>
              <a:ext cx="75240" cy="75240"/>
            </a:xfrm>
            <a:prstGeom prst="ellipse">
              <a:avLst/>
            </a:prstGeom>
            <a:solidFill>
              <a:srgbClr val="000000"/>
            </a:solidFill>
            <a:ln w="9525">
              <a:solidFill>
                <a:srgbClr val="000000"/>
              </a:solidFill>
              <a:round/>
            </a:ln>
          </p:spPr>
          <p:style>
            <a:lnRef idx="0"/>
            <a:fillRef idx="0"/>
            <a:effectRef idx="0"/>
            <a:fontRef idx="minor"/>
          </p:style>
          <p:txBody>
            <a:bodyPr wrap="none" lIns="90360" rIns="90360" tIns="26640" bIns="26640" anchor="ctr">
              <a:noAutofit/>
            </a:bodyPr>
            <a:p>
              <a:pPr defTabSz="914400">
                <a:lnSpc>
                  <a:spcPct val="100000"/>
                </a:lnSpc>
              </a:pPr>
              <a:endParaRPr b="0" lang="en-US" sz="1800" strike="noStrike" u="none">
                <a:solidFill>
                  <a:schemeClr val="dk1"/>
                </a:solidFill>
                <a:effectLst/>
                <a:uFillTx/>
                <a:latin typeface="Arial"/>
              </a:endParaRPr>
            </a:p>
          </p:txBody>
        </p:sp>
        <p:sp>
          <p:nvSpPr>
            <p:cNvPr id="552" name="Text Box 508"/>
            <p:cNvSpPr/>
            <p:nvPr/>
          </p:nvSpPr>
          <p:spPr>
            <a:xfrm>
              <a:off x="6080040" y="2301840"/>
              <a:ext cx="434880" cy="604440"/>
            </a:xfrm>
            <a:prstGeom prst="rect">
              <a:avLst/>
            </a:prstGeom>
            <a:noFill/>
            <a:ln w="0">
              <a:noFill/>
            </a:ln>
          </p:spPr>
          <p:style>
            <a:lnRef idx="0"/>
            <a:fillRef idx="0"/>
            <a:effectRef idx="0"/>
            <a:fontRef idx="minor"/>
          </p:style>
          <p:txBody>
            <a:bodyPr wrap="none" lIns="90360" rIns="90360" tIns="44280" bIns="44280" anchor="t">
              <a:spAutoFit/>
            </a:bodyPr>
            <a:p>
              <a:pPr defTabSz="914400">
                <a:lnSpc>
                  <a:spcPct val="90000"/>
                </a:lnSpc>
                <a:spcBef>
                  <a:spcPts val="541"/>
                </a:spcBef>
              </a:pPr>
              <a:r>
                <a:rPr b="0" i="1" lang="en-US" sz="1800" strike="noStrike" u="none">
                  <a:solidFill>
                    <a:schemeClr val="dk2"/>
                  </a:solidFill>
                  <a:effectLst/>
                  <a:uFillTx/>
                  <a:latin typeface="Arial"/>
                </a:rPr>
                <a:t>L1</a:t>
              </a:r>
              <a:endParaRPr b="0" lang="en-US" sz="1800" strike="noStrike" u="none">
                <a:solidFill>
                  <a:srgbClr val="000000"/>
                </a:solidFill>
                <a:effectLst/>
                <a:uFillTx/>
                <a:latin typeface="Arial"/>
              </a:endParaRPr>
            </a:p>
            <a:p>
              <a:pPr defTabSz="914400">
                <a:lnSpc>
                  <a:spcPct val="90000"/>
                </a:lnSpc>
                <a:spcBef>
                  <a:spcPts val="541"/>
                </a:spcBef>
              </a:pPr>
              <a:r>
                <a:rPr b="0" i="1" lang="en-US" sz="1800" strike="noStrike" u="none">
                  <a:solidFill>
                    <a:schemeClr val="dk2"/>
                  </a:solidFill>
                  <a:effectLst/>
                  <a:uFillTx/>
                  <a:latin typeface="Arial"/>
                </a:rPr>
                <a:t>hit</a:t>
              </a:r>
              <a:endParaRPr b="0" lang="en-US" sz="1800" strike="noStrike" u="none">
                <a:solidFill>
                  <a:srgbClr val="000000"/>
                </a:solidFill>
                <a:effectLst/>
                <a:uFillTx/>
                <a:latin typeface="Arial"/>
              </a:endParaRPr>
            </a:p>
          </p:txBody>
        </p:sp>
      </p:grpSp>
      <p:sp>
        <p:nvSpPr>
          <p:cNvPr id="553" name="Line 510"/>
          <p:cNvSpPr/>
          <p:nvPr/>
        </p:nvSpPr>
        <p:spPr>
          <a:xfrm flipH="1">
            <a:off x="1854000" y="1692000"/>
            <a:ext cx="3657600" cy="360"/>
          </a:xfrm>
          <a:prstGeom prst="line">
            <a:avLst/>
          </a:prstGeom>
          <a:ln w="9525">
            <a:solidFill>
              <a:srgbClr val="000000"/>
            </a:solidFill>
            <a:round/>
            <a:tailEnd len="med" type="triangle" w="med"/>
          </a:ln>
        </p:spPr>
        <p:style>
          <a:lnRef idx="0"/>
          <a:fillRef idx="0"/>
          <a:effectRef idx="0"/>
          <a:fontRef idx="minor"/>
        </p:style>
        <p:txBody>
          <a:bodyPr lIns="90360" rIns="90360" tIns="0" bIns="0" anchor="ctr">
            <a:noAutofit/>
          </a:bodyPr>
          <a:p>
            <a:pPr defTabSz="914400">
              <a:lnSpc>
                <a:spcPct val="100000"/>
              </a:lnSpc>
            </a:pPr>
            <a:endParaRPr b="0" lang="en-US" sz="1800" strike="noStrike" u="none">
              <a:solidFill>
                <a:schemeClr val="dk1"/>
              </a:solidFill>
              <a:effectLst/>
              <a:uFillTx/>
              <a:latin typeface="Arial"/>
            </a:endParaRPr>
          </a:p>
        </p:txBody>
      </p:sp>
      <p:grpSp>
        <p:nvGrpSpPr>
          <p:cNvPr id="554" name="Group 182"/>
          <p:cNvGrpSpPr/>
          <p:nvPr/>
        </p:nvGrpSpPr>
        <p:grpSpPr>
          <a:xfrm>
            <a:off x="6578280" y="1311120"/>
            <a:ext cx="2437560" cy="4648680"/>
            <a:chOff x="6578280" y="1311120"/>
            <a:chExt cx="2437560" cy="4648680"/>
          </a:xfrm>
        </p:grpSpPr>
        <p:sp>
          <p:nvSpPr>
            <p:cNvPr id="555" name="Line 501"/>
            <p:cNvSpPr/>
            <p:nvPr/>
          </p:nvSpPr>
          <p:spPr>
            <a:xfrm>
              <a:off x="7949880" y="5959440"/>
              <a:ext cx="990720" cy="360"/>
            </a:xfrm>
            <a:prstGeom prst="line">
              <a:avLst/>
            </a:prstGeom>
            <a:ln w="9525">
              <a:solidFill>
                <a:srgbClr val="000000"/>
              </a:solidFill>
              <a:roun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sp>
          <p:nvSpPr>
            <p:cNvPr id="556" name="Line 502"/>
            <p:cNvSpPr/>
            <p:nvPr/>
          </p:nvSpPr>
          <p:spPr>
            <a:xfrm flipV="1">
              <a:off x="8940600" y="2835000"/>
              <a:ext cx="360" cy="3124440"/>
            </a:xfrm>
            <a:prstGeom prst="line">
              <a:avLst/>
            </a:prstGeom>
            <a:ln w="9525">
              <a:solidFill>
                <a:srgbClr val="000000"/>
              </a:solidFill>
              <a:roun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557" name="Rectangle 503"/>
            <p:cNvSpPr/>
            <p:nvPr/>
          </p:nvSpPr>
          <p:spPr>
            <a:xfrm>
              <a:off x="7439040" y="1311120"/>
              <a:ext cx="1576800" cy="837000"/>
            </a:xfrm>
            <a:prstGeom prst="rect">
              <a:avLst/>
            </a:prstGeom>
            <a:solidFill>
              <a:srgbClr val="ffffff"/>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541"/>
                </a:spcBef>
              </a:pPr>
              <a:r>
                <a:rPr b="1" lang="en-US" sz="1800" strike="noStrike" u="none">
                  <a:solidFill>
                    <a:schemeClr val="dk2"/>
                  </a:solidFill>
                  <a:effectLst/>
                  <a:uFillTx/>
                  <a:latin typeface="Arial"/>
                </a:rPr>
                <a:t>L2, L3, and </a:t>
              </a:r>
              <a:endParaRPr b="0" lang="en-US" sz="1800" strike="noStrike" u="none">
                <a:solidFill>
                  <a:srgbClr val="000000"/>
                </a:solidFill>
                <a:effectLst/>
                <a:uFillTx/>
                <a:latin typeface="Arial"/>
              </a:endParaRPr>
            </a:p>
            <a:p>
              <a:pPr defTabSz="914400">
                <a:lnSpc>
                  <a:spcPct val="90000"/>
                </a:lnSpc>
                <a:spcBef>
                  <a:spcPts val="541"/>
                </a:spcBef>
              </a:pPr>
              <a:r>
                <a:rPr b="1" lang="en-US" sz="1800" strike="noStrike" u="none">
                  <a:solidFill>
                    <a:schemeClr val="dk2"/>
                  </a:solidFill>
                  <a:effectLst/>
                  <a:uFillTx/>
                  <a:latin typeface="Arial"/>
                </a:rPr>
                <a:t>main memory</a:t>
              </a:r>
              <a:endParaRPr b="0" lang="en-US" sz="1800" strike="noStrike" u="none">
                <a:solidFill>
                  <a:srgbClr val="000000"/>
                </a:solidFill>
                <a:effectLst/>
                <a:uFillTx/>
                <a:latin typeface="Arial"/>
              </a:endParaRPr>
            </a:p>
          </p:txBody>
        </p:sp>
        <p:sp>
          <p:nvSpPr>
            <p:cNvPr id="558" name="Line 505"/>
            <p:cNvSpPr/>
            <p:nvPr/>
          </p:nvSpPr>
          <p:spPr>
            <a:xfrm flipH="1">
              <a:off x="8331120" y="2835000"/>
              <a:ext cx="609480" cy="360"/>
            </a:xfrm>
            <a:prstGeom prst="line">
              <a:avLst/>
            </a:prstGeom>
            <a:ln w="9525">
              <a:solidFill>
                <a:srgbClr val="000000"/>
              </a:solidFill>
              <a:roun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sp>
          <p:nvSpPr>
            <p:cNvPr id="559" name="Line 506"/>
            <p:cNvSpPr/>
            <p:nvPr/>
          </p:nvSpPr>
          <p:spPr>
            <a:xfrm flipV="1">
              <a:off x="8331120" y="2149200"/>
              <a:ext cx="360" cy="685800"/>
            </a:xfrm>
            <a:prstGeom prst="line">
              <a:avLst/>
            </a:prstGeom>
            <a:ln w="9525">
              <a:solidFill>
                <a:srgbClr val="000000"/>
              </a:solidFill>
              <a:round/>
              <a:tailEnd len="med" type="triangle" w="me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560" name="Line 507"/>
            <p:cNvSpPr/>
            <p:nvPr/>
          </p:nvSpPr>
          <p:spPr>
            <a:xfrm flipH="1">
              <a:off x="6578280" y="1692000"/>
              <a:ext cx="838440" cy="360"/>
            </a:xfrm>
            <a:prstGeom prst="line">
              <a:avLst/>
            </a:prstGeom>
            <a:ln w="9525">
              <a:solidFill>
                <a:srgbClr val="000000"/>
              </a:solidFill>
              <a:round/>
              <a:tailEnd len="med" type="triangle" w="me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sp>
          <p:nvSpPr>
            <p:cNvPr id="561" name="Text Box 509"/>
            <p:cNvSpPr/>
            <p:nvPr/>
          </p:nvSpPr>
          <p:spPr>
            <a:xfrm>
              <a:off x="8296200" y="2225520"/>
              <a:ext cx="650520" cy="604440"/>
            </a:xfrm>
            <a:prstGeom prst="rect">
              <a:avLst/>
            </a:prstGeom>
            <a:noFill/>
            <a:ln w="0">
              <a:noFill/>
            </a:ln>
          </p:spPr>
          <p:style>
            <a:lnRef idx="0"/>
            <a:fillRef idx="0"/>
            <a:effectRef idx="0"/>
            <a:fontRef idx="minor"/>
          </p:style>
          <p:txBody>
            <a:bodyPr wrap="none" lIns="90360" rIns="90360" tIns="44280" bIns="44280" anchor="t">
              <a:spAutoFit/>
            </a:bodyPr>
            <a:p>
              <a:pPr defTabSz="914400">
                <a:lnSpc>
                  <a:spcPct val="90000"/>
                </a:lnSpc>
                <a:spcBef>
                  <a:spcPts val="541"/>
                </a:spcBef>
              </a:pPr>
              <a:r>
                <a:rPr b="0" i="1" lang="en-US" sz="1800" strike="noStrike" u="none">
                  <a:solidFill>
                    <a:schemeClr val="dk2"/>
                  </a:solidFill>
                  <a:effectLst/>
                  <a:uFillTx/>
                  <a:latin typeface="Arial"/>
                </a:rPr>
                <a:t>L1</a:t>
              </a:r>
              <a:endParaRPr b="0" lang="en-US" sz="1800" strike="noStrike" u="none">
                <a:solidFill>
                  <a:srgbClr val="000000"/>
                </a:solidFill>
                <a:effectLst/>
                <a:uFillTx/>
                <a:latin typeface="Arial"/>
              </a:endParaRPr>
            </a:p>
            <a:p>
              <a:pPr defTabSz="914400">
                <a:lnSpc>
                  <a:spcPct val="90000"/>
                </a:lnSpc>
                <a:spcBef>
                  <a:spcPts val="541"/>
                </a:spcBef>
              </a:pPr>
              <a:r>
                <a:rPr b="0" i="1" lang="en-US" sz="1800" strike="noStrike" u="none">
                  <a:solidFill>
                    <a:schemeClr val="dk2"/>
                  </a:solidFill>
                  <a:effectLst/>
                  <a:uFillTx/>
                  <a:latin typeface="Arial"/>
                </a:rPr>
                <a:t>miss</a:t>
              </a:r>
              <a:endParaRPr b="0" lang="en-US" sz="1800" strike="noStrike" u="none">
                <a:solidFill>
                  <a:srgbClr val="000000"/>
                </a:solidFill>
                <a:effectLst/>
                <a:uFillTx/>
                <a:latin typeface="Arial"/>
              </a:endParaRPr>
            </a:p>
          </p:txBody>
        </p:sp>
        <p:sp>
          <p:nvSpPr>
            <p:cNvPr id="562" name="Line 511"/>
            <p:cNvSpPr/>
            <p:nvPr/>
          </p:nvSpPr>
          <p:spPr>
            <a:xfrm>
              <a:off x="7797600" y="5730840"/>
              <a:ext cx="380880" cy="360"/>
            </a:xfrm>
            <a:prstGeom prst="line">
              <a:avLst/>
            </a:prstGeom>
            <a:ln w="9525">
              <a:solidFill>
                <a:srgbClr val="000000"/>
              </a:solidFill>
              <a:roun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sp>
          <p:nvSpPr>
            <p:cNvPr id="563" name="Line 512"/>
            <p:cNvSpPr/>
            <p:nvPr/>
          </p:nvSpPr>
          <p:spPr>
            <a:xfrm>
              <a:off x="7949880" y="5730840"/>
              <a:ext cx="360" cy="228600"/>
            </a:xfrm>
            <a:prstGeom prst="line">
              <a:avLst/>
            </a:prstGeom>
            <a:ln w="9525">
              <a:solidFill>
                <a:srgbClr val="000000"/>
              </a:solidFill>
              <a:roun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grpSp>
      <p:grpSp>
        <p:nvGrpSpPr>
          <p:cNvPr id="564" name="Group 2"/>
          <p:cNvGrpSpPr/>
          <p:nvPr/>
        </p:nvGrpSpPr>
        <p:grpSpPr>
          <a:xfrm>
            <a:off x="635040" y="1766880"/>
            <a:ext cx="3561120" cy="813600"/>
            <a:chOff x="635040" y="1766880"/>
            <a:chExt cx="3561120" cy="813600"/>
          </a:xfrm>
        </p:grpSpPr>
        <p:sp>
          <p:nvSpPr>
            <p:cNvPr id="565" name="Rectangle 380"/>
            <p:cNvSpPr/>
            <p:nvPr/>
          </p:nvSpPr>
          <p:spPr>
            <a:xfrm>
              <a:off x="635040" y="2225520"/>
              <a:ext cx="1065600" cy="303840"/>
            </a:xfrm>
            <a:prstGeom prst="rect">
              <a:avLst/>
            </a:prstGeom>
            <a:solidFill>
              <a:srgbClr val="ffffff"/>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r>
                <a:rPr b="0" lang="en-US" sz="1400" strike="noStrike" u="none">
                  <a:solidFill>
                    <a:schemeClr val="dk2"/>
                  </a:solidFill>
                  <a:effectLst/>
                  <a:uFillTx/>
                  <a:latin typeface="Arial"/>
                </a:rPr>
                <a:t>VPN</a:t>
              </a:r>
              <a:endParaRPr b="0" lang="en-US" sz="1400" strike="noStrike" u="none">
                <a:solidFill>
                  <a:srgbClr val="000000"/>
                </a:solidFill>
                <a:effectLst/>
                <a:uFillTx/>
                <a:latin typeface="Arial"/>
              </a:endParaRPr>
            </a:p>
          </p:txBody>
        </p:sp>
        <p:sp>
          <p:nvSpPr>
            <p:cNvPr id="566" name="Rectangle 381"/>
            <p:cNvSpPr/>
            <p:nvPr/>
          </p:nvSpPr>
          <p:spPr>
            <a:xfrm>
              <a:off x="1701720" y="2225520"/>
              <a:ext cx="532440" cy="303840"/>
            </a:xfrm>
            <a:prstGeom prst="rect">
              <a:avLst/>
            </a:prstGeom>
            <a:solidFill>
              <a:srgbClr val="ffffff"/>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r>
                <a:rPr b="0" lang="en-US" sz="1400" strike="noStrike" u="none">
                  <a:solidFill>
                    <a:schemeClr val="dk2"/>
                  </a:solidFill>
                  <a:effectLst/>
                  <a:uFillTx/>
                  <a:latin typeface="Arial"/>
                </a:rPr>
                <a:t>VPO</a:t>
              </a:r>
              <a:endParaRPr b="0" lang="en-US" sz="1400" strike="noStrike" u="none">
                <a:solidFill>
                  <a:srgbClr val="000000"/>
                </a:solidFill>
                <a:effectLst/>
                <a:uFillTx/>
                <a:latin typeface="Arial"/>
              </a:endParaRPr>
            </a:p>
          </p:txBody>
        </p:sp>
        <p:sp>
          <p:nvSpPr>
            <p:cNvPr id="567" name="Text Box 382"/>
            <p:cNvSpPr/>
            <p:nvPr/>
          </p:nvSpPr>
          <p:spPr>
            <a:xfrm>
              <a:off x="942840" y="2043000"/>
              <a:ext cx="321480" cy="225720"/>
            </a:xfrm>
            <a:prstGeom prst="rect">
              <a:avLst/>
            </a:prstGeom>
            <a:noFill/>
            <a:ln w="0">
              <a:noFill/>
            </a:ln>
          </p:spPr>
          <p:style>
            <a:lnRef idx="0"/>
            <a:fillRef idx="0"/>
            <a:effectRef idx="0"/>
            <a:fontRef idx="minor"/>
          </p:style>
          <p:txBody>
            <a:bodyPr wrap="none" lIns="90360" rIns="90360" tIns="44280" bIns="44280" anchor="t">
              <a:spAutoFit/>
            </a:bodyPr>
            <a:p>
              <a:pPr defTabSz="914400">
                <a:lnSpc>
                  <a:spcPct val="90000"/>
                </a:lnSpc>
                <a:spcBef>
                  <a:spcPts val="300"/>
                </a:spcBef>
              </a:pPr>
              <a:r>
                <a:rPr b="0" lang="en-US" sz="1000" strike="noStrike" u="none">
                  <a:solidFill>
                    <a:schemeClr val="dk2"/>
                  </a:solidFill>
                  <a:effectLst/>
                  <a:uFillTx/>
                  <a:latin typeface="Arial"/>
                </a:rPr>
                <a:t>36</a:t>
              </a:r>
              <a:endParaRPr b="0" lang="en-US" sz="1000" strike="noStrike" u="none">
                <a:solidFill>
                  <a:srgbClr val="000000"/>
                </a:solidFill>
                <a:effectLst/>
                <a:uFillTx/>
                <a:latin typeface="Arial"/>
              </a:endParaRPr>
            </a:p>
          </p:txBody>
        </p:sp>
        <p:sp>
          <p:nvSpPr>
            <p:cNvPr id="568" name="Text Box 383"/>
            <p:cNvSpPr/>
            <p:nvPr/>
          </p:nvSpPr>
          <p:spPr>
            <a:xfrm>
              <a:off x="1781280" y="2043000"/>
              <a:ext cx="321480" cy="225720"/>
            </a:xfrm>
            <a:prstGeom prst="rect">
              <a:avLst/>
            </a:prstGeom>
            <a:noFill/>
            <a:ln w="0">
              <a:noFill/>
            </a:ln>
          </p:spPr>
          <p:style>
            <a:lnRef idx="0"/>
            <a:fillRef idx="0"/>
            <a:effectRef idx="0"/>
            <a:fontRef idx="minor"/>
          </p:style>
          <p:txBody>
            <a:bodyPr wrap="none" lIns="90360" rIns="90360" tIns="44280" bIns="44280" anchor="t">
              <a:spAutoFit/>
            </a:bodyPr>
            <a:p>
              <a:pPr defTabSz="914400">
                <a:lnSpc>
                  <a:spcPct val="90000"/>
                </a:lnSpc>
                <a:spcBef>
                  <a:spcPts val="300"/>
                </a:spcBef>
              </a:pPr>
              <a:r>
                <a:rPr b="0" lang="en-US" sz="1000" strike="noStrike" u="none">
                  <a:solidFill>
                    <a:schemeClr val="dk2"/>
                  </a:solidFill>
                  <a:effectLst/>
                  <a:uFillTx/>
                  <a:latin typeface="Arial"/>
                </a:rPr>
                <a:t>12</a:t>
              </a:r>
              <a:endParaRPr b="0" lang="en-US" sz="1000" strike="noStrike" u="none">
                <a:solidFill>
                  <a:srgbClr val="000000"/>
                </a:solidFill>
                <a:effectLst/>
                <a:uFillTx/>
                <a:latin typeface="Arial"/>
              </a:endParaRPr>
            </a:p>
          </p:txBody>
        </p:sp>
        <p:sp>
          <p:nvSpPr>
            <p:cNvPr id="569" name="Line 419"/>
            <p:cNvSpPr/>
            <p:nvPr/>
          </p:nvSpPr>
          <p:spPr>
            <a:xfrm>
              <a:off x="1549080" y="1768320"/>
              <a:ext cx="360" cy="457200"/>
            </a:xfrm>
            <a:prstGeom prst="line">
              <a:avLst/>
            </a:prstGeom>
            <a:ln w="9525">
              <a:solidFill>
                <a:srgbClr val="000000"/>
              </a:solidFill>
              <a:round/>
              <a:tailEnd len="med" type="triangle" w="me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570" name="Oval 487"/>
            <p:cNvSpPr/>
            <p:nvPr/>
          </p:nvSpPr>
          <p:spPr>
            <a:xfrm>
              <a:off x="762120" y="2505240"/>
              <a:ext cx="75240" cy="75240"/>
            </a:xfrm>
            <a:prstGeom prst="ellipse">
              <a:avLst/>
            </a:prstGeom>
            <a:solidFill>
              <a:srgbClr val="000000"/>
            </a:solidFill>
            <a:ln w="9525">
              <a:solidFill>
                <a:srgbClr val="000000"/>
              </a:solidFill>
              <a:round/>
            </a:ln>
          </p:spPr>
          <p:style>
            <a:lnRef idx="0"/>
            <a:fillRef idx="0"/>
            <a:effectRef idx="0"/>
            <a:fontRef idx="minor"/>
          </p:style>
          <p:txBody>
            <a:bodyPr wrap="none" lIns="90360" rIns="90360" tIns="26640" bIns="26640" anchor="ctr">
              <a:noAutofit/>
            </a:bodyPr>
            <a:p>
              <a:pPr defTabSz="914400">
                <a:lnSpc>
                  <a:spcPct val="100000"/>
                </a:lnSpc>
              </a:pPr>
              <a:endParaRPr b="0" lang="en-US" sz="1800" strike="noStrike" u="none">
                <a:solidFill>
                  <a:schemeClr val="dk1"/>
                </a:solidFill>
                <a:effectLst/>
                <a:uFillTx/>
                <a:latin typeface="Arial"/>
              </a:endParaRPr>
            </a:p>
          </p:txBody>
        </p:sp>
        <p:sp>
          <p:nvSpPr>
            <p:cNvPr id="571" name="Oval 488"/>
            <p:cNvSpPr/>
            <p:nvPr/>
          </p:nvSpPr>
          <p:spPr>
            <a:xfrm>
              <a:off x="2197080" y="2403360"/>
              <a:ext cx="75240" cy="75240"/>
            </a:xfrm>
            <a:prstGeom prst="ellipse">
              <a:avLst/>
            </a:prstGeom>
            <a:solidFill>
              <a:srgbClr val="000000"/>
            </a:solidFill>
            <a:ln w="9525">
              <a:solidFill>
                <a:srgbClr val="000000"/>
              </a:solidFill>
              <a:round/>
            </a:ln>
          </p:spPr>
          <p:style>
            <a:lnRef idx="0"/>
            <a:fillRef idx="0"/>
            <a:effectRef idx="0"/>
            <a:fontRef idx="minor"/>
          </p:style>
          <p:txBody>
            <a:bodyPr wrap="none" lIns="90360" rIns="90360" tIns="26640" bIns="26640" anchor="ctr">
              <a:noAutofit/>
            </a:bodyPr>
            <a:p>
              <a:pPr defTabSz="914400">
                <a:lnSpc>
                  <a:spcPct val="100000"/>
                </a:lnSpc>
              </a:pPr>
              <a:endParaRPr b="0" lang="en-US" sz="1800" strike="noStrike" u="none">
                <a:solidFill>
                  <a:schemeClr val="dk1"/>
                </a:solidFill>
                <a:effectLst/>
                <a:uFillTx/>
                <a:latin typeface="Arial"/>
              </a:endParaRPr>
            </a:p>
          </p:txBody>
        </p:sp>
        <p:sp>
          <p:nvSpPr>
            <p:cNvPr id="572" name="Oval 489"/>
            <p:cNvSpPr/>
            <p:nvPr/>
          </p:nvSpPr>
          <p:spPr>
            <a:xfrm>
              <a:off x="1434960" y="2505240"/>
              <a:ext cx="75240" cy="75240"/>
            </a:xfrm>
            <a:prstGeom prst="ellipse">
              <a:avLst/>
            </a:prstGeom>
            <a:solidFill>
              <a:srgbClr val="000000"/>
            </a:solidFill>
            <a:ln w="9525">
              <a:solidFill>
                <a:srgbClr val="000000"/>
              </a:solidFill>
              <a:round/>
            </a:ln>
          </p:spPr>
          <p:style>
            <a:lnRef idx="0"/>
            <a:fillRef idx="0"/>
            <a:effectRef idx="0"/>
            <a:fontRef idx="minor"/>
          </p:style>
          <p:txBody>
            <a:bodyPr wrap="none" lIns="90360" rIns="90360" tIns="26640" bIns="26640" anchor="ctr">
              <a:noAutofit/>
            </a:bodyPr>
            <a:p>
              <a:pPr defTabSz="914400">
                <a:lnSpc>
                  <a:spcPct val="100000"/>
                </a:lnSpc>
              </a:pPr>
              <a:endParaRPr b="0" lang="en-US" sz="1800" strike="noStrike" u="none">
                <a:solidFill>
                  <a:schemeClr val="dk1"/>
                </a:solidFill>
                <a:effectLst/>
                <a:uFillTx/>
                <a:latin typeface="Arial"/>
              </a:endParaRPr>
            </a:p>
          </p:txBody>
        </p:sp>
        <p:sp>
          <p:nvSpPr>
            <p:cNvPr id="573" name="Text Box 513"/>
            <p:cNvSpPr/>
            <p:nvPr/>
          </p:nvSpPr>
          <p:spPr>
            <a:xfrm>
              <a:off x="1530360" y="1766880"/>
              <a:ext cx="2665800" cy="370440"/>
            </a:xfrm>
            <a:prstGeom prst="rect">
              <a:avLst/>
            </a:prstGeom>
            <a:noFill/>
            <a:ln w="0">
              <a:noFill/>
            </a:ln>
          </p:spPr>
          <p:style>
            <a:lnRef idx="0"/>
            <a:fillRef idx="0"/>
            <a:effectRef idx="0"/>
            <a:fontRef idx="minor"/>
          </p:style>
          <p:txBody>
            <a:bodyPr wrap="none" lIns="90000" rIns="90000" tIns="45000" bIns="45000" anchor="ctr">
              <a:spAutoFit/>
            </a:bodyPr>
            <a:p>
              <a:pPr defTabSz="914400">
                <a:lnSpc>
                  <a:spcPct val="100000"/>
                </a:lnSpc>
              </a:pPr>
              <a:r>
                <a:rPr b="1" lang="en-US" sz="1800" strike="noStrike" u="none">
                  <a:solidFill>
                    <a:schemeClr val="dk1"/>
                  </a:solidFill>
                  <a:effectLst/>
                  <a:uFillTx/>
                  <a:latin typeface="Arial"/>
                </a:rPr>
                <a:t>Virtual address (vaddr)</a:t>
              </a:r>
              <a:endParaRPr b="0" lang="en-US" sz="1800" strike="noStrike" u="none">
                <a:solidFill>
                  <a:srgbClr val="000000"/>
                </a:solidFill>
                <a:effectLst/>
                <a:uFillTx/>
                <a:latin typeface="Arial"/>
              </a:endParaRPr>
            </a:p>
          </p:txBody>
        </p:sp>
      </p:grpSp>
      <p:grpSp>
        <p:nvGrpSpPr>
          <p:cNvPr id="574" name="Group 179"/>
          <p:cNvGrpSpPr/>
          <p:nvPr/>
        </p:nvGrpSpPr>
        <p:grpSpPr>
          <a:xfrm>
            <a:off x="5761080" y="3051000"/>
            <a:ext cx="3381840" cy="2259720"/>
            <a:chOff x="5761080" y="3051000"/>
            <a:chExt cx="3381840" cy="2259720"/>
          </a:xfrm>
        </p:grpSpPr>
        <p:sp>
          <p:nvSpPr>
            <p:cNvPr id="575" name="Rectangle 456"/>
            <p:cNvSpPr/>
            <p:nvPr/>
          </p:nvSpPr>
          <p:spPr>
            <a:xfrm>
              <a:off x="5816520" y="367344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76" name="Rectangle 457"/>
            <p:cNvSpPr/>
            <p:nvPr/>
          </p:nvSpPr>
          <p:spPr>
            <a:xfrm>
              <a:off x="6350040" y="367344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77" name="Rectangle 458"/>
            <p:cNvSpPr/>
            <p:nvPr/>
          </p:nvSpPr>
          <p:spPr>
            <a:xfrm>
              <a:off x="6883560" y="367344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78" name="Rectangle 459"/>
            <p:cNvSpPr/>
            <p:nvPr/>
          </p:nvSpPr>
          <p:spPr>
            <a:xfrm>
              <a:off x="7416720" y="367344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79" name="Rectangle 460"/>
            <p:cNvSpPr/>
            <p:nvPr/>
          </p:nvSpPr>
          <p:spPr>
            <a:xfrm>
              <a:off x="5816520" y="382572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80" name="Rectangle 461"/>
            <p:cNvSpPr/>
            <p:nvPr/>
          </p:nvSpPr>
          <p:spPr>
            <a:xfrm>
              <a:off x="6350040" y="382572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81" name="Rectangle 462"/>
            <p:cNvSpPr/>
            <p:nvPr/>
          </p:nvSpPr>
          <p:spPr>
            <a:xfrm>
              <a:off x="6883560" y="382572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82" name="Rectangle 463"/>
            <p:cNvSpPr/>
            <p:nvPr/>
          </p:nvSpPr>
          <p:spPr>
            <a:xfrm>
              <a:off x="7416720" y="382572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83" name="Rectangle 464"/>
            <p:cNvSpPr/>
            <p:nvPr/>
          </p:nvSpPr>
          <p:spPr>
            <a:xfrm>
              <a:off x="5816520" y="397836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84" name="Rectangle 465"/>
            <p:cNvSpPr/>
            <p:nvPr/>
          </p:nvSpPr>
          <p:spPr>
            <a:xfrm>
              <a:off x="6350040" y="397836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85" name="Rectangle 466"/>
            <p:cNvSpPr/>
            <p:nvPr/>
          </p:nvSpPr>
          <p:spPr>
            <a:xfrm>
              <a:off x="6883560" y="397836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86" name="Rectangle 467"/>
            <p:cNvSpPr/>
            <p:nvPr/>
          </p:nvSpPr>
          <p:spPr>
            <a:xfrm>
              <a:off x="7416720" y="397836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87" name="Rectangle 468"/>
            <p:cNvSpPr/>
            <p:nvPr/>
          </p:nvSpPr>
          <p:spPr>
            <a:xfrm>
              <a:off x="5816520" y="435924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88" name="Rectangle 469"/>
            <p:cNvSpPr/>
            <p:nvPr/>
          </p:nvSpPr>
          <p:spPr>
            <a:xfrm>
              <a:off x="6350040" y="435924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89" name="Rectangle 470"/>
            <p:cNvSpPr/>
            <p:nvPr/>
          </p:nvSpPr>
          <p:spPr>
            <a:xfrm>
              <a:off x="6883560" y="435924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90" name="Rectangle 471"/>
            <p:cNvSpPr/>
            <p:nvPr/>
          </p:nvSpPr>
          <p:spPr>
            <a:xfrm>
              <a:off x="7416720" y="4359240"/>
              <a:ext cx="532440" cy="15120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endParaRPr b="0" lang="en-US" sz="1400" strike="noStrike" u="none">
                <a:solidFill>
                  <a:schemeClr val="dk2"/>
                </a:solidFill>
                <a:effectLst/>
                <a:uFillTx/>
                <a:latin typeface="Arial"/>
              </a:endParaRPr>
            </a:p>
          </p:txBody>
        </p:sp>
        <p:sp>
          <p:nvSpPr>
            <p:cNvPr id="591" name="Text Box 472"/>
            <p:cNvSpPr/>
            <p:nvPr/>
          </p:nvSpPr>
          <p:spPr>
            <a:xfrm>
              <a:off x="6738840" y="4108320"/>
              <a:ext cx="454680" cy="297360"/>
            </a:xfrm>
            <a:prstGeom prst="rect">
              <a:avLst/>
            </a:prstGeom>
            <a:noFill/>
            <a:ln w="0">
              <a:noFill/>
            </a:ln>
          </p:spPr>
          <p:style>
            <a:lnRef idx="0"/>
            <a:fillRef idx="0"/>
            <a:effectRef idx="0"/>
            <a:fontRef idx="minor"/>
          </p:style>
          <p:txBody>
            <a:bodyPr wrap="none" lIns="90360" rIns="90360" tIns="44280" bIns="44280" anchor="t" vert="eaVert">
              <a:noAutofit/>
            </a:bodyPr>
            <a:p>
              <a:pPr defTabSz="914400">
                <a:lnSpc>
                  <a:spcPct val="90000"/>
                </a:lnSpc>
                <a:spcBef>
                  <a:spcPts val="601"/>
                </a:spcBef>
              </a:pPr>
              <a:r>
                <a:rPr b="0" lang="en-US" sz="2000" strike="noStrike" u="none">
                  <a:solidFill>
                    <a:schemeClr val="dk2"/>
                  </a:solidFill>
                  <a:effectLst/>
                  <a:uFillTx/>
                  <a:latin typeface="Arial"/>
                </a:rPr>
                <a:t>...</a:t>
              </a:r>
              <a:endParaRPr b="0" lang="en-US" sz="2000" strike="noStrike" u="none">
                <a:solidFill>
                  <a:srgbClr val="000000"/>
                </a:solidFill>
                <a:effectLst/>
                <a:uFillTx/>
                <a:latin typeface="Arial"/>
              </a:endParaRPr>
            </a:p>
          </p:txBody>
        </p:sp>
        <p:sp>
          <p:nvSpPr>
            <p:cNvPr id="592" name="Line 481"/>
            <p:cNvSpPr/>
            <p:nvPr/>
          </p:nvSpPr>
          <p:spPr>
            <a:xfrm flipV="1">
              <a:off x="8254800" y="3749400"/>
              <a:ext cx="360" cy="1524240"/>
            </a:xfrm>
            <a:prstGeom prst="line">
              <a:avLst/>
            </a:prstGeom>
            <a:ln w="9525">
              <a:solidFill>
                <a:srgbClr val="000000"/>
              </a:solidFill>
              <a:roun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593" name="Line 482"/>
            <p:cNvSpPr/>
            <p:nvPr/>
          </p:nvSpPr>
          <p:spPr>
            <a:xfrm flipH="1">
              <a:off x="7949880" y="3749400"/>
              <a:ext cx="304920" cy="360"/>
            </a:xfrm>
            <a:prstGeom prst="line">
              <a:avLst/>
            </a:prstGeom>
            <a:ln w="9525">
              <a:solidFill>
                <a:srgbClr val="000000"/>
              </a:solidFill>
              <a:round/>
              <a:tailEnd len="med" type="triangle" w="me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sp>
          <p:nvSpPr>
            <p:cNvPr id="594" name="Line 483"/>
            <p:cNvSpPr/>
            <p:nvPr/>
          </p:nvSpPr>
          <p:spPr>
            <a:xfrm flipH="1">
              <a:off x="7949880" y="3902040"/>
              <a:ext cx="304920" cy="360"/>
            </a:xfrm>
            <a:prstGeom prst="line">
              <a:avLst/>
            </a:prstGeom>
            <a:ln w="9525">
              <a:solidFill>
                <a:srgbClr val="000000"/>
              </a:solidFill>
              <a:round/>
              <a:tailEnd len="med" type="triangle" w="me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sp>
          <p:nvSpPr>
            <p:cNvPr id="595" name="Line 484"/>
            <p:cNvSpPr/>
            <p:nvPr/>
          </p:nvSpPr>
          <p:spPr>
            <a:xfrm flipH="1">
              <a:off x="7949880" y="4054320"/>
              <a:ext cx="304920" cy="360"/>
            </a:xfrm>
            <a:prstGeom prst="line">
              <a:avLst/>
            </a:prstGeom>
            <a:ln w="9525">
              <a:solidFill>
                <a:srgbClr val="000000"/>
              </a:solidFill>
              <a:round/>
              <a:tailEnd len="med" type="triangle" w="me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sp>
          <p:nvSpPr>
            <p:cNvPr id="596" name="Line 485"/>
            <p:cNvSpPr/>
            <p:nvPr/>
          </p:nvSpPr>
          <p:spPr>
            <a:xfrm flipH="1">
              <a:off x="7949880" y="4435200"/>
              <a:ext cx="304920" cy="360"/>
            </a:xfrm>
            <a:prstGeom prst="line">
              <a:avLst/>
            </a:prstGeom>
            <a:ln w="9525">
              <a:solidFill>
                <a:srgbClr val="000000"/>
              </a:solidFill>
              <a:round/>
              <a:tailEnd len="med" type="triangle" w="me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sp>
          <p:nvSpPr>
            <p:cNvPr id="597" name="Oval 499"/>
            <p:cNvSpPr/>
            <p:nvPr/>
          </p:nvSpPr>
          <p:spPr>
            <a:xfrm>
              <a:off x="8204040" y="5235480"/>
              <a:ext cx="75240" cy="75240"/>
            </a:xfrm>
            <a:prstGeom prst="ellipse">
              <a:avLst/>
            </a:prstGeom>
            <a:solidFill>
              <a:srgbClr val="000000"/>
            </a:solidFill>
            <a:ln w="9525">
              <a:solidFill>
                <a:srgbClr val="000000"/>
              </a:solidFill>
              <a:round/>
            </a:ln>
          </p:spPr>
          <p:style>
            <a:lnRef idx="0"/>
            <a:fillRef idx="0"/>
            <a:effectRef idx="0"/>
            <a:fontRef idx="minor"/>
          </p:style>
          <p:txBody>
            <a:bodyPr wrap="none" lIns="90360" rIns="90360" tIns="26640" bIns="26640" anchor="ctr">
              <a:noAutofit/>
            </a:bodyPr>
            <a:p>
              <a:pPr defTabSz="914400">
                <a:lnSpc>
                  <a:spcPct val="100000"/>
                </a:lnSpc>
              </a:pPr>
              <a:endParaRPr b="0" lang="en-US" sz="1800" strike="noStrike" u="none">
                <a:solidFill>
                  <a:schemeClr val="dk1"/>
                </a:solidFill>
                <a:effectLst/>
                <a:uFillTx/>
                <a:latin typeface="Arial"/>
              </a:endParaRPr>
            </a:p>
          </p:txBody>
        </p:sp>
        <p:sp>
          <p:nvSpPr>
            <p:cNvPr id="598" name="Text Box 504"/>
            <p:cNvSpPr/>
            <p:nvPr/>
          </p:nvSpPr>
          <p:spPr>
            <a:xfrm>
              <a:off x="5761080" y="3051000"/>
              <a:ext cx="3381840" cy="672480"/>
            </a:xfrm>
            <a:prstGeom prst="rect">
              <a:avLst/>
            </a:prstGeom>
            <a:noFill/>
            <a:ln w="0">
              <a:noFill/>
            </a:ln>
          </p:spPr>
          <p:style>
            <a:lnRef idx="0"/>
            <a:fillRef idx="0"/>
            <a:effectRef idx="0"/>
            <a:fontRef idx="minor"/>
          </p:style>
          <p:txBody>
            <a:bodyPr lIns="90360" rIns="90360" tIns="44280" bIns="44280" anchor="t">
              <a:spAutoFit/>
            </a:bodyPr>
            <a:p>
              <a:pPr defTabSz="914400">
                <a:lnSpc>
                  <a:spcPct val="90000"/>
                </a:lnSpc>
                <a:spcBef>
                  <a:spcPts val="541"/>
                </a:spcBef>
              </a:pPr>
              <a:r>
                <a:rPr b="1" lang="en-US" sz="1800" strike="noStrike" u="none">
                  <a:solidFill>
                    <a:schemeClr val="dk2"/>
                  </a:solidFill>
                  <a:effectLst/>
                  <a:uFillTx/>
                  <a:latin typeface="Arial"/>
                </a:rPr>
                <a:t>L1 d-cache </a:t>
              </a:r>
              <a:endParaRPr b="0" lang="en-US" sz="1800" strike="noStrike" u="none">
                <a:solidFill>
                  <a:srgbClr val="000000"/>
                </a:solidFill>
                <a:effectLst/>
                <a:uFillTx/>
                <a:latin typeface="Arial"/>
              </a:endParaRPr>
            </a:p>
            <a:p>
              <a:pPr defTabSz="914400">
                <a:lnSpc>
                  <a:spcPct val="90000"/>
                </a:lnSpc>
                <a:spcBef>
                  <a:spcPts val="541"/>
                </a:spcBef>
              </a:pPr>
              <a:r>
                <a:rPr b="1" lang="en-US" sz="1800" strike="noStrike" u="none">
                  <a:solidFill>
                    <a:schemeClr val="dk2"/>
                  </a:solidFill>
                  <a:effectLst/>
                  <a:uFillTx/>
                  <a:latin typeface="Arial"/>
                </a:rPr>
                <a:t>(64 sets, 8-way, 64-byte/ln)</a:t>
              </a:r>
              <a:endParaRPr b="0" lang="en-US" sz="1800" strike="noStrike" u="none">
                <a:solidFill>
                  <a:srgbClr val="000000"/>
                </a:solidFill>
                <a:effectLst/>
                <a:uFillTx/>
                <a:latin typeface="Arial"/>
              </a:endParaRPr>
            </a:p>
          </p:txBody>
        </p:sp>
        <p:sp>
          <p:nvSpPr>
            <p:cNvPr id="599" name="Line 626"/>
            <p:cNvSpPr/>
            <p:nvPr/>
          </p:nvSpPr>
          <p:spPr>
            <a:xfrm>
              <a:off x="6083280" y="3682800"/>
              <a:ext cx="360" cy="447840"/>
            </a:xfrm>
            <a:prstGeom prst="line">
              <a:avLst/>
            </a:prstGeom>
            <a:ln w="9525">
              <a:solidFill>
                <a:srgbClr val="000000"/>
              </a:solidFill>
              <a:round/>
            </a:ln>
          </p:spPr>
          <p:style>
            <a:lnRef idx="0"/>
            <a:fillRef idx="0"/>
            <a:effectRef idx="0"/>
            <a:fontRef idx="minor"/>
          </p:style>
          <p:txBody>
            <a:bodyPr lIns="90000" rIns="90000" tIns="45000" bIns="45000" anchor="ctr">
              <a:noAutofit/>
            </a:bodyPr>
            <a:p>
              <a:endParaRPr b="0" lang="en-US" sz="1800" strike="noStrike" u="none">
                <a:solidFill>
                  <a:schemeClr val="dk1"/>
                </a:solidFill>
                <a:effectLst/>
                <a:uFillTx/>
                <a:latin typeface="Arial"/>
              </a:endParaRPr>
            </a:p>
          </p:txBody>
        </p:sp>
        <p:sp>
          <p:nvSpPr>
            <p:cNvPr id="600" name="Line 627"/>
            <p:cNvSpPr/>
            <p:nvPr/>
          </p:nvSpPr>
          <p:spPr>
            <a:xfrm>
              <a:off x="6607080" y="3682800"/>
              <a:ext cx="360" cy="447840"/>
            </a:xfrm>
            <a:prstGeom prst="line">
              <a:avLst/>
            </a:prstGeom>
            <a:ln w="9525">
              <a:solidFill>
                <a:srgbClr val="000000"/>
              </a:solidFill>
              <a:round/>
            </a:ln>
          </p:spPr>
          <p:style>
            <a:lnRef idx="0"/>
            <a:fillRef idx="0"/>
            <a:effectRef idx="0"/>
            <a:fontRef idx="minor"/>
          </p:style>
          <p:txBody>
            <a:bodyPr lIns="90000" rIns="90000" tIns="45000" bIns="45000" anchor="ctr">
              <a:noAutofit/>
            </a:bodyPr>
            <a:p>
              <a:endParaRPr b="0" lang="en-US" sz="1800" strike="noStrike" u="none">
                <a:solidFill>
                  <a:schemeClr val="dk1"/>
                </a:solidFill>
                <a:effectLst/>
                <a:uFillTx/>
                <a:latin typeface="Arial"/>
              </a:endParaRPr>
            </a:p>
          </p:txBody>
        </p:sp>
        <p:sp>
          <p:nvSpPr>
            <p:cNvPr id="601" name="Line 628"/>
            <p:cNvSpPr/>
            <p:nvPr/>
          </p:nvSpPr>
          <p:spPr>
            <a:xfrm>
              <a:off x="7130880" y="3673440"/>
              <a:ext cx="360" cy="447480"/>
            </a:xfrm>
            <a:prstGeom prst="line">
              <a:avLst/>
            </a:prstGeom>
            <a:ln w="9525">
              <a:solidFill>
                <a:srgbClr val="000000"/>
              </a:solidFill>
              <a:round/>
            </a:ln>
          </p:spPr>
          <p:style>
            <a:lnRef idx="0"/>
            <a:fillRef idx="0"/>
            <a:effectRef idx="0"/>
            <a:fontRef idx="minor"/>
          </p:style>
          <p:txBody>
            <a:bodyPr lIns="90000" rIns="90000" tIns="45000" bIns="45000" anchor="ctr">
              <a:noAutofit/>
            </a:bodyPr>
            <a:p>
              <a:endParaRPr b="0" lang="en-US" sz="1800" strike="noStrike" u="none">
                <a:solidFill>
                  <a:schemeClr val="dk1"/>
                </a:solidFill>
                <a:effectLst/>
                <a:uFillTx/>
                <a:latin typeface="Arial"/>
              </a:endParaRPr>
            </a:p>
          </p:txBody>
        </p:sp>
        <p:sp>
          <p:nvSpPr>
            <p:cNvPr id="602" name="Line 629"/>
            <p:cNvSpPr/>
            <p:nvPr/>
          </p:nvSpPr>
          <p:spPr>
            <a:xfrm>
              <a:off x="7683480" y="3682800"/>
              <a:ext cx="360" cy="447840"/>
            </a:xfrm>
            <a:prstGeom prst="line">
              <a:avLst/>
            </a:prstGeom>
            <a:ln w="9525">
              <a:solidFill>
                <a:srgbClr val="000000"/>
              </a:solidFill>
              <a:round/>
            </a:ln>
          </p:spPr>
          <p:style>
            <a:lnRef idx="0"/>
            <a:fillRef idx="0"/>
            <a:effectRef idx="0"/>
            <a:fontRef idx="minor"/>
          </p:style>
          <p:txBody>
            <a:bodyPr lIns="90000" rIns="90000" tIns="45000" bIns="45000" anchor="ctr">
              <a:noAutofit/>
            </a:bodyPr>
            <a:p>
              <a:endParaRPr b="0" lang="en-US" sz="1800" strike="noStrike" u="none">
                <a:solidFill>
                  <a:schemeClr val="dk1"/>
                </a:solidFill>
                <a:effectLst/>
                <a:uFillTx/>
                <a:latin typeface="Arial"/>
              </a:endParaRPr>
            </a:p>
          </p:txBody>
        </p:sp>
        <p:sp>
          <p:nvSpPr>
            <p:cNvPr id="603" name="Line 631"/>
            <p:cNvSpPr/>
            <p:nvPr/>
          </p:nvSpPr>
          <p:spPr>
            <a:xfrm>
              <a:off x="6086160" y="4359240"/>
              <a:ext cx="360" cy="152280"/>
            </a:xfrm>
            <a:prstGeom prst="line">
              <a:avLst/>
            </a:prstGeom>
            <a:ln w="9525">
              <a:solidFill>
                <a:srgbClr val="000000"/>
              </a:solidFill>
              <a:round/>
            </a:ln>
          </p:spPr>
          <p:style>
            <a:lnRef idx="0"/>
            <a:fillRef idx="0"/>
            <a:effectRef idx="0"/>
            <a:fontRef idx="minor"/>
          </p:style>
          <p:txBody>
            <a:bodyPr lIns="90000" rIns="90000" tIns="45000" bIns="45000" anchor="ctr">
              <a:noAutofit/>
            </a:bodyPr>
            <a:p>
              <a:endParaRPr b="0" lang="en-US" sz="1800" strike="noStrike" u="none">
                <a:solidFill>
                  <a:schemeClr val="dk1"/>
                </a:solidFill>
                <a:effectLst/>
                <a:uFillTx/>
                <a:latin typeface="Arial"/>
              </a:endParaRPr>
            </a:p>
          </p:txBody>
        </p:sp>
        <p:sp>
          <p:nvSpPr>
            <p:cNvPr id="604" name="Line 632"/>
            <p:cNvSpPr/>
            <p:nvPr/>
          </p:nvSpPr>
          <p:spPr>
            <a:xfrm>
              <a:off x="6616440" y="4363920"/>
              <a:ext cx="360" cy="147600"/>
            </a:xfrm>
            <a:prstGeom prst="line">
              <a:avLst/>
            </a:prstGeom>
            <a:ln w="9525">
              <a:solidFill>
                <a:srgbClr val="000000"/>
              </a:solidFill>
              <a:round/>
            </a:ln>
          </p:spPr>
          <p:style>
            <a:lnRef idx="0"/>
            <a:fillRef idx="0"/>
            <a:effectRef idx="0"/>
            <a:fontRef idx="minor"/>
          </p:style>
          <p:txBody>
            <a:bodyPr lIns="90000" rIns="90000" tIns="45000" bIns="45000" anchor="ctr">
              <a:noAutofit/>
            </a:bodyPr>
            <a:p>
              <a:endParaRPr b="0" lang="en-US" sz="1800" strike="noStrike" u="none">
                <a:solidFill>
                  <a:schemeClr val="dk1"/>
                </a:solidFill>
                <a:effectLst/>
                <a:uFillTx/>
                <a:latin typeface="Arial"/>
              </a:endParaRPr>
            </a:p>
          </p:txBody>
        </p:sp>
        <p:sp>
          <p:nvSpPr>
            <p:cNvPr id="605" name="Line 633"/>
            <p:cNvSpPr/>
            <p:nvPr/>
          </p:nvSpPr>
          <p:spPr>
            <a:xfrm>
              <a:off x="7153200" y="4362120"/>
              <a:ext cx="360" cy="152640"/>
            </a:xfrm>
            <a:prstGeom prst="line">
              <a:avLst/>
            </a:prstGeom>
            <a:ln w="9525">
              <a:solidFill>
                <a:srgbClr val="000000"/>
              </a:solidFill>
              <a:round/>
            </a:ln>
          </p:spPr>
          <p:style>
            <a:lnRef idx="0"/>
            <a:fillRef idx="0"/>
            <a:effectRef idx="0"/>
            <a:fontRef idx="minor"/>
          </p:style>
          <p:txBody>
            <a:bodyPr lIns="90000" rIns="90000" tIns="45000" bIns="45000" anchor="ctr">
              <a:noAutofit/>
            </a:bodyPr>
            <a:p>
              <a:endParaRPr b="0" lang="en-US" sz="1800" strike="noStrike" u="none">
                <a:solidFill>
                  <a:schemeClr val="dk1"/>
                </a:solidFill>
                <a:effectLst/>
                <a:uFillTx/>
                <a:latin typeface="Arial"/>
              </a:endParaRPr>
            </a:p>
          </p:txBody>
        </p:sp>
        <p:sp>
          <p:nvSpPr>
            <p:cNvPr id="606" name="Line 634"/>
            <p:cNvSpPr/>
            <p:nvPr/>
          </p:nvSpPr>
          <p:spPr>
            <a:xfrm>
              <a:off x="7683480" y="4362120"/>
              <a:ext cx="360" cy="152640"/>
            </a:xfrm>
            <a:prstGeom prst="line">
              <a:avLst/>
            </a:prstGeom>
            <a:ln w="9525">
              <a:solidFill>
                <a:srgbClr val="000000"/>
              </a:solidFill>
              <a:round/>
            </a:ln>
          </p:spPr>
          <p:style>
            <a:lnRef idx="0"/>
            <a:fillRef idx="0"/>
            <a:effectRef idx="0"/>
            <a:fontRef idx="minor"/>
          </p:style>
          <p:txBody>
            <a:bodyPr lIns="90000" rIns="90000" tIns="45000" bIns="45000" anchor="ctr">
              <a:noAutofit/>
            </a:bodyPr>
            <a:p>
              <a:endParaRPr b="0" lang="en-US" sz="1800" strike="noStrike" u="none">
                <a:solidFill>
                  <a:schemeClr val="dk1"/>
                </a:solidFill>
                <a:effectLst/>
                <a:uFillTx/>
                <a:latin typeface="Arial"/>
              </a:endParaRPr>
            </a:p>
          </p:txBody>
        </p:sp>
      </p:grpSp>
      <p:grpSp>
        <p:nvGrpSpPr>
          <p:cNvPr id="607" name="Group 177"/>
          <p:cNvGrpSpPr/>
          <p:nvPr/>
        </p:nvGrpSpPr>
        <p:grpSpPr>
          <a:xfrm>
            <a:off x="0" y="2530440"/>
            <a:ext cx="5054400" cy="4328640"/>
            <a:chOff x="0" y="2530440"/>
            <a:chExt cx="5054400" cy="4328640"/>
          </a:xfrm>
        </p:grpSpPr>
        <p:sp>
          <p:nvSpPr>
            <p:cNvPr id="608" name="Line 442"/>
            <p:cNvSpPr/>
            <p:nvPr/>
          </p:nvSpPr>
          <p:spPr>
            <a:xfrm>
              <a:off x="3101760" y="6327720"/>
              <a:ext cx="1952640" cy="360"/>
            </a:xfrm>
            <a:prstGeom prst="line">
              <a:avLst/>
            </a:prstGeom>
            <a:ln w="9525">
              <a:solidFill>
                <a:srgbClr val="000000"/>
              </a:solidFill>
              <a:roun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sp>
          <p:nvSpPr>
            <p:cNvPr id="609" name="Line 443"/>
            <p:cNvSpPr/>
            <p:nvPr/>
          </p:nvSpPr>
          <p:spPr>
            <a:xfrm flipH="1" flipV="1">
              <a:off x="5045040" y="5594040"/>
              <a:ext cx="9360" cy="733680"/>
            </a:xfrm>
            <a:prstGeom prst="line">
              <a:avLst/>
            </a:prstGeom>
            <a:ln w="9525">
              <a:solidFill>
                <a:srgbClr val="000000"/>
              </a:solidFill>
              <a:round/>
              <a:tailEnd len="med" type="triangle" w="me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grpSp>
          <p:nvGrpSpPr>
            <p:cNvPr id="610" name="Group 176"/>
            <p:cNvGrpSpPr/>
            <p:nvPr/>
          </p:nvGrpSpPr>
          <p:grpSpPr>
            <a:xfrm>
              <a:off x="0" y="2530440"/>
              <a:ext cx="4600800" cy="4328640"/>
              <a:chOff x="0" y="2530440"/>
              <a:chExt cx="4600800" cy="4328640"/>
            </a:xfrm>
          </p:grpSpPr>
          <p:sp>
            <p:nvSpPr>
              <p:cNvPr id="611" name="Line 418"/>
              <p:cNvSpPr/>
              <p:nvPr/>
            </p:nvSpPr>
            <p:spPr>
              <a:xfrm>
                <a:off x="787320" y="2530440"/>
                <a:ext cx="360" cy="2654280"/>
              </a:xfrm>
              <a:prstGeom prst="line">
                <a:avLst/>
              </a:prstGeom>
              <a:ln w="9525">
                <a:solidFill>
                  <a:srgbClr val="000000"/>
                </a:solidFill>
                <a:round/>
                <a:tailEnd len="med" type="triangle" w="me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612" name="Rectangle 421"/>
              <p:cNvSpPr/>
              <p:nvPr/>
            </p:nvSpPr>
            <p:spPr>
              <a:xfrm>
                <a:off x="635040" y="5184720"/>
                <a:ext cx="532440" cy="303840"/>
              </a:xfrm>
              <a:prstGeom prst="rect">
                <a:avLst/>
              </a:prstGeom>
              <a:solidFill>
                <a:srgbClr val="ffffff"/>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r>
                  <a:rPr b="0" lang="en-US" sz="1400" strike="noStrike" u="none">
                    <a:solidFill>
                      <a:schemeClr val="dk2"/>
                    </a:solidFill>
                    <a:effectLst/>
                    <a:uFillTx/>
                    <a:latin typeface="Arial"/>
                  </a:rPr>
                  <a:t>idx1</a:t>
                </a:r>
                <a:endParaRPr b="0" lang="en-US" sz="1400" strike="noStrike" u="none">
                  <a:solidFill>
                    <a:srgbClr val="000000"/>
                  </a:solidFill>
                  <a:effectLst/>
                  <a:uFillTx/>
                  <a:latin typeface="Arial"/>
                </a:endParaRPr>
              </a:p>
            </p:txBody>
          </p:sp>
          <p:sp>
            <p:nvSpPr>
              <p:cNvPr id="613" name="Rectangle 422"/>
              <p:cNvSpPr/>
              <p:nvPr/>
            </p:nvSpPr>
            <p:spPr>
              <a:xfrm>
                <a:off x="1168560" y="5184720"/>
                <a:ext cx="532440" cy="303840"/>
              </a:xfrm>
              <a:prstGeom prst="rect">
                <a:avLst/>
              </a:prstGeom>
              <a:solidFill>
                <a:srgbClr val="ffffff"/>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r>
                  <a:rPr b="0" lang="en-US" sz="1400" strike="noStrike" u="none">
                    <a:solidFill>
                      <a:schemeClr val="dk2"/>
                    </a:solidFill>
                    <a:effectLst/>
                    <a:uFillTx/>
                    <a:latin typeface="Arial"/>
                  </a:rPr>
                  <a:t>idx2</a:t>
                </a:r>
                <a:endParaRPr b="0" lang="en-US" sz="1400" strike="noStrike" u="none">
                  <a:solidFill>
                    <a:srgbClr val="000000"/>
                  </a:solidFill>
                  <a:effectLst/>
                  <a:uFillTx/>
                  <a:latin typeface="Arial"/>
                </a:endParaRPr>
              </a:p>
            </p:txBody>
          </p:sp>
          <p:sp>
            <p:nvSpPr>
              <p:cNvPr id="614" name="Text Box 423"/>
              <p:cNvSpPr/>
              <p:nvPr/>
            </p:nvSpPr>
            <p:spPr>
              <a:xfrm>
                <a:off x="1247760" y="4994280"/>
                <a:ext cx="250920" cy="225720"/>
              </a:xfrm>
              <a:prstGeom prst="rect">
                <a:avLst/>
              </a:prstGeom>
              <a:noFill/>
              <a:ln w="0">
                <a:noFill/>
              </a:ln>
            </p:spPr>
            <p:style>
              <a:lnRef idx="0"/>
              <a:fillRef idx="0"/>
              <a:effectRef idx="0"/>
              <a:fontRef idx="minor"/>
            </p:style>
            <p:txBody>
              <a:bodyPr wrap="none" lIns="90360" rIns="90360" tIns="44280" bIns="44280" anchor="t">
                <a:spAutoFit/>
              </a:bodyPr>
              <a:p>
                <a:pPr defTabSz="914400">
                  <a:lnSpc>
                    <a:spcPct val="90000"/>
                  </a:lnSpc>
                  <a:spcBef>
                    <a:spcPts val="300"/>
                  </a:spcBef>
                </a:pPr>
                <a:r>
                  <a:rPr b="0" lang="en-US" sz="1000" strike="noStrike" u="none">
                    <a:solidFill>
                      <a:schemeClr val="dk2"/>
                    </a:solidFill>
                    <a:effectLst/>
                    <a:uFillTx/>
                    <a:latin typeface="Arial"/>
                  </a:rPr>
                  <a:t>9</a:t>
                </a:r>
                <a:endParaRPr b="0" lang="en-US" sz="1000" strike="noStrike" u="none">
                  <a:solidFill>
                    <a:srgbClr val="000000"/>
                  </a:solidFill>
                  <a:effectLst/>
                  <a:uFillTx/>
                  <a:latin typeface="Arial"/>
                </a:endParaRPr>
              </a:p>
            </p:txBody>
          </p:sp>
          <p:sp>
            <p:nvSpPr>
              <p:cNvPr id="615" name="Text Box 424"/>
              <p:cNvSpPr/>
              <p:nvPr/>
            </p:nvSpPr>
            <p:spPr>
              <a:xfrm>
                <a:off x="787320" y="4994280"/>
                <a:ext cx="250920" cy="225720"/>
              </a:xfrm>
              <a:prstGeom prst="rect">
                <a:avLst/>
              </a:prstGeom>
              <a:noFill/>
              <a:ln w="0">
                <a:noFill/>
              </a:ln>
            </p:spPr>
            <p:style>
              <a:lnRef idx="0"/>
              <a:fillRef idx="0"/>
              <a:effectRef idx="0"/>
              <a:fontRef idx="minor"/>
            </p:style>
            <p:txBody>
              <a:bodyPr wrap="none" lIns="90360" rIns="90360" tIns="44280" bIns="44280" anchor="t">
                <a:spAutoFit/>
              </a:bodyPr>
              <a:p>
                <a:pPr defTabSz="914400">
                  <a:lnSpc>
                    <a:spcPct val="90000"/>
                  </a:lnSpc>
                  <a:spcBef>
                    <a:spcPts val="300"/>
                  </a:spcBef>
                </a:pPr>
                <a:r>
                  <a:rPr b="0" lang="en-US" sz="1000" strike="noStrike" u="none">
                    <a:solidFill>
                      <a:schemeClr val="dk2"/>
                    </a:solidFill>
                    <a:effectLst/>
                    <a:uFillTx/>
                    <a:latin typeface="Arial"/>
                  </a:rPr>
                  <a:t>9</a:t>
                </a:r>
                <a:endParaRPr b="0" lang="en-US" sz="1000" strike="noStrike" u="none">
                  <a:solidFill>
                    <a:srgbClr val="000000"/>
                  </a:solidFill>
                  <a:effectLst/>
                  <a:uFillTx/>
                  <a:latin typeface="Arial"/>
                </a:endParaRPr>
              </a:p>
            </p:txBody>
          </p:sp>
          <p:grpSp>
            <p:nvGrpSpPr>
              <p:cNvPr id="616" name="Group 521"/>
              <p:cNvGrpSpPr/>
              <p:nvPr/>
            </p:nvGrpSpPr>
            <p:grpSpPr>
              <a:xfrm>
                <a:off x="858960" y="5870520"/>
                <a:ext cx="315000" cy="913320"/>
                <a:chOff x="858960" y="5870520"/>
                <a:chExt cx="315000" cy="913320"/>
              </a:xfrm>
            </p:grpSpPr>
            <p:sp>
              <p:nvSpPr>
                <p:cNvPr id="617" name="Rectangle 425"/>
                <p:cNvSpPr/>
                <p:nvPr/>
              </p:nvSpPr>
              <p:spPr>
                <a:xfrm>
                  <a:off x="858960" y="5870520"/>
                  <a:ext cx="315000" cy="91332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100000"/>
                    </a:lnSpc>
                  </a:pPr>
                  <a:endParaRPr b="0" lang="en-US" sz="1800" strike="noStrike" u="none">
                    <a:solidFill>
                      <a:schemeClr val="dk1"/>
                    </a:solidFill>
                    <a:effectLst/>
                    <a:uFillTx/>
                    <a:latin typeface="Arial"/>
                  </a:endParaRPr>
                </a:p>
              </p:txBody>
            </p:sp>
            <p:sp>
              <p:nvSpPr>
                <p:cNvPr id="618" name="Rectangle 426"/>
                <p:cNvSpPr/>
                <p:nvPr/>
              </p:nvSpPr>
              <p:spPr>
                <a:xfrm>
                  <a:off x="858960" y="6149880"/>
                  <a:ext cx="315000" cy="253080"/>
                </a:xfrm>
                <a:prstGeom prst="rect">
                  <a:avLst/>
                </a:prstGeom>
                <a:solidFill>
                  <a:srgbClr val="ffffff"/>
                </a:solidFill>
                <a:ln w="9525">
                  <a:solidFill>
                    <a:srgbClr val="000000"/>
                  </a:solidFill>
                  <a:miter/>
                </a:ln>
              </p:spPr>
              <p:style>
                <a:lnRef idx="0"/>
                <a:fillRef idx="0"/>
                <a:effectRef idx="0"/>
                <a:fontRef idx="minor"/>
              </p:style>
              <p:txBody>
                <a:bodyPr wrap="none" lIns="90360" rIns="90360" tIns="44280" bIns="44280" anchor="ctr">
                  <a:noAutofit/>
                </a:bodyPr>
                <a:p>
                  <a:pPr algn="ctr" defTabSz="914400">
                    <a:lnSpc>
                      <a:spcPct val="90000"/>
                    </a:lnSpc>
                    <a:spcBef>
                      <a:spcPts val="360"/>
                    </a:spcBef>
                  </a:pPr>
                  <a:r>
                    <a:rPr b="0" lang="en-US" sz="1200" strike="noStrike" u="none">
                      <a:solidFill>
                        <a:schemeClr val="dk2"/>
                      </a:solidFill>
                      <a:effectLst/>
                      <a:uFillTx/>
                      <a:latin typeface="Arial"/>
                    </a:rPr>
                    <a:t>PDE</a:t>
                  </a:r>
                  <a:endParaRPr b="0" lang="en-US" sz="1200" strike="noStrike" u="none">
                    <a:solidFill>
                      <a:srgbClr val="000000"/>
                    </a:solidFill>
                    <a:effectLst/>
                    <a:uFillTx/>
                    <a:latin typeface="Arial"/>
                  </a:endParaRPr>
                </a:p>
              </p:txBody>
            </p:sp>
          </p:grpSp>
          <p:sp>
            <p:nvSpPr>
              <p:cNvPr id="619" name="Text Box 431"/>
              <p:cNvSpPr/>
              <p:nvPr/>
            </p:nvSpPr>
            <p:spPr>
              <a:xfrm>
                <a:off x="0" y="5742000"/>
                <a:ext cx="684720" cy="284760"/>
              </a:xfrm>
              <a:prstGeom prst="rect">
                <a:avLst/>
              </a:prstGeom>
              <a:noFill/>
              <a:ln w="0">
                <a:noFill/>
              </a:ln>
            </p:spPr>
            <p:style>
              <a:lnRef idx="0"/>
              <a:fillRef idx="0"/>
              <a:effectRef idx="0"/>
              <a:fontRef idx="minor"/>
            </p:style>
            <p:txBody>
              <a:bodyPr lIns="90360" rIns="90360" tIns="44280" bIns="44280" anchor="t">
                <a:spAutoFit/>
              </a:bodyPr>
              <a:p>
                <a:pPr defTabSz="914400">
                  <a:lnSpc>
                    <a:spcPct val="90000"/>
                  </a:lnSpc>
                  <a:spcBef>
                    <a:spcPts val="420"/>
                  </a:spcBef>
                </a:pPr>
                <a:r>
                  <a:rPr b="0" lang="en-US" sz="1400" strike="noStrike" u="none">
                    <a:solidFill>
                      <a:schemeClr val="dk2"/>
                    </a:solidFill>
                    <a:effectLst/>
                    <a:uFillTx/>
                    <a:latin typeface="Arial"/>
                  </a:rPr>
                  <a:t>PTBR</a:t>
                </a:r>
                <a:endParaRPr b="0" lang="en-US" sz="1400" strike="noStrike" u="none">
                  <a:solidFill>
                    <a:srgbClr val="000000"/>
                  </a:solidFill>
                  <a:effectLst/>
                  <a:uFillTx/>
                  <a:latin typeface="Arial"/>
                </a:endParaRPr>
              </a:p>
            </p:txBody>
          </p:sp>
          <p:sp>
            <p:nvSpPr>
              <p:cNvPr id="620" name="Text Box 448"/>
              <p:cNvSpPr/>
              <p:nvPr/>
            </p:nvSpPr>
            <p:spPr>
              <a:xfrm>
                <a:off x="3149640" y="6548400"/>
                <a:ext cx="1451160" cy="310680"/>
              </a:xfrm>
              <a:prstGeom prst="rect">
                <a:avLst/>
              </a:prstGeom>
              <a:noFill/>
              <a:ln w="0">
                <a:noFill/>
              </a:ln>
            </p:spPr>
            <p:style>
              <a:lnRef idx="0"/>
              <a:fillRef idx="0"/>
              <a:effectRef idx="0"/>
              <a:fontRef idx="minor"/>
            </p:style>
            <p:txBody>
              <a:bodyPr wrap="none" lIns="90360" rIns="90360" tIns="44280" bIns="44280" anchor="t">
                <a:spAutoFit/>
              </a:bodyPr>
              <a:p>
                <a:pPr defTabSz="914400">
                  <a:lnSpc>
                    <a:spcPct val="90000"/>
                  </a:lnSpc>
                  <a:spcBef>
                    <a:spcPts val="541"/>
                  </a:spcBef>
                </a:pPr>
                <a:r>
                  <a:rPr b="1" lang="en-US" sz="1800" strike="noStrike" u="none">
                    <a:solidFill>
                      <a:schemeClr val="dk2"/>
                    </a:solidFill>
                    <a:effectLst/>
                    <a:uFillTx/>
                    <a:latin typeface="Arial"/>
                  </a:rPr>
                  <a:t>Page tables</a:t>
                </a:r>
                <a:endParaRPr b="0" lang="en-US" sz="1800" strike="noStrike" u="none">
                  <a:solidFill>
                    <a:srgbClr val="000000"/>
                  </a:solidFill>
                  <a:effectLst/>
                  <a:uFillTx/>
                  <a:latin typeface="Arial"/>
                </a:endParaRPr>
              </a:p>
            </p:txBody>
          </p:sp>
          <p:sp>
            <p:nvSpPr>
              <p:cNvPr id="621" name="Text Box 449"/>
              <p:cNvSpPr/>
              <p:nvPr/>
            </p:nvSpPr>
            <p:spPr>
              <a:xfrm>
                <a:off x="752400" y="3857760"/>
                <a:ext cx="650520" cy="604440"/>
              </a:xfrm>
              <a:prstGeom prst="rect">
                <a:avLst/>
              </a:prstGeom>
              <a:noFill/>
              <a:ln w="0">
                <a:noFill/>
              </a:ln>
            </p:spPr>
            <p:style>
              <a:lnRef idx="0"/>
              <a:fillRef idx="0"/>
              <a:effectRef idx="0"/>
              <a:fontRef idx="minor"/>
            </p:style>
            <p:txBody>
              <a:bodyPr wrap="none" lIns="90360" rIns="90360" tIns="44280" bIns="44280" anchor="t">
                <a:spAutoFit/>
              </a:bodyPr>
              <a:p>
                <a:pPr defTabSz="914400">
                  <a:lnSpc>
                    <a:spcPct val="90000"/>
                  </a:lnSpc>
                  <a:spcBef>
                    <a:spcPts val="541"/>
                  </a:spcBef>
                </a:pPr>
                <a:r>
                  <a:rPr b="0" i="1" lang="en-US" sz="1800" strike="noStrike" u="none">
                    <a:solidFill>
                      <a:schemeClr val="dk2"/>
                    </a:solidFill>
                    <a:effectLst/>
                    <a:uFillTx/>
                    <a:latin typeface="Arial"/>
                  </a:rPr>
                  <a:t>TLB</a:t>
                </a:r>
                <a:endParaRPr b="0" lang="en-US" sz="1800" strike="noStrike" u="none">
                  <a:solidFill>
                    <a:srgbClr val="000000"/>
                  </a:solidFill>
                  <a:effectLst/>
                  <a:uFillTx/>
                  <a:latin typeface="Arial"/>
                </a:endParaRPr>
              </a:p>
              <a:p>
                <a:pPr defTabSz="914400">
                  <a:lnSpc>
                    <a:spcPct val="90000"/>
                  </a:lnSpc>
                  <a:spcBef>
                    <a:spcPts val="541"/>
                  </a:spcBef>
                </a:pPr>
                <a:r>
                  <a:rPr b="0" i="1" lang="en-US" sz="1800" strike="noStrike" u="none">
                    <a:solidFill>
                      <a:schemeClr val="dk2"/>
                    </a:solidFill>
                    <a:effectLst/>
                    <a:uFillTx/>
                    <a:latin typeface="Arial"/>
                  </a:rPr>
                  <a:t>miss</a:t>
                </a:r>
                <a:endParaRPr b="0" lang="en-US" sz="1800" strike="noStrike" u="none">
                  <a:solidFill>
                    <a:srgbClr val="000000"/>
                  </a:solidFill>
                  <a:effectLst/>
                  <a:uFillTx/>
                  <a:latin typeface="Arial"/>
                </a:endParaRPr>
              </a:p>
            </p:txBody>
          </p:sp>
          <p:sp>
            <p:nvSpPr>
              <p:cNvPr id="622" name="Line 429"/>
              <p:cNvSpPr/>
              <p:nvPr/>
            </p:nvSpPr>
            <p:spPr>
              <a:xfrm>
                <a:off x="725400" y="5489280"/>
                <a:ext cx="360" cy="776520"/>
              </a:xfrm>
              <a:prstGeom prst="line">
                <a:avLst/>
              </a:prstGeom>
              <a:ln w="9525">
                <a:solidFill>
                  <a:srgbClr val="000000"/>
                </a:solidFill>
                <a:roun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623" name="Line 430"/>
              <p:cNvSpPr/>
              <p:nvPr/>
            </p:nvSpPr>
            <p:spPr>
              <a:xfrm flipV="1">
                <a:off x="725400" y="6265800"/>
                <a:ext cx="133200" cy="9360"/>
              </a:xfrm>
              <a:prstGeom prst="line">
                <a:avLst/>
              </a:prstGeom>
              <a:ln w="9525">
                <a:solidFill>
                  <a:srgbClr val="000000"/>
                </a:solidFill>
                <a:round/>
                <a:tailEnd len="med" type="triangle" w="med"/>
              </a:ln>
            </p:spPr>
            <p:style>
              <a:lnRef idx="0"/>
              <a:fillRef idx="0"/>
              <a:effectRef idx="0"/>
              <a:fontRef idx="minor"/>
            </p:style>
            <p:txBody>
              <a:bodyPr lIns="90360" rIns="90360" tIns="4680" bIns="4680" anchor="ctr">
                <a:noAutofit/>
              </a:bodyPr>
              <a:p>
                <a:endParaRPr b="0" lang="en-US" sz="1800" strike="noStrike" u="none">
                  <a:solidFill>
                    <a:schemeClr val="dk1"/>
                  </a:solidFill>
                  <a:effectLst/>
                  <a:uFillTx/>
                  <a:latin typeface="Arial"/>
                </a:endParaRPr>
              </a:p>
            </p:txBody>
          </p:sp>
          <p:sp>
            <p:nvSpPr>
              <p:cNvPr id="624" name="Oval 486"/>
              <p:cNvSpPr/>
              <p:nvPr/>
            </p:nvSpPr>
            <p:spPr>
              <a:xfrm>
                <a:off x="690480" y="5451480"/>
                <a:ext cx="75240" cy="75240"/>
              </a:xfrm>
              <a:prstGeom prst="ellipse">
                <a:avLst/>
              </a:prstGeom>
              <a:solidFill>
                <a:srgbClr val="000000"/>
              </a:solidFill>
              <a:ln w="9525">
                <a:solidFill>
                  <a:srgbClr val="000000"/>
                </a:solidFill>
                <a:round/>
              </a:ln>
            </p:spPr>
            <p:style>
              <a:lnRef idx="0"/>
              <a:fillRef idx="0"/>
              <a:effectRef idx="0"/>
              <a:fontRef idx="minor"/>
            </p:style>
            <p:txBody>
              <a:bodyPr wrap="none" lIns="90360" rIns="90360" tIns="26640" bIns="26640" anchor="ctr">
                <a:noAutofit/>
              </a:bodyPr>
              <a:p>
                <a:pPr defTabSz="914400">
                  <a:lnSpc>
                    <a:spcPct val="100000"/>
                  </a:lnSpc>
                </a:pPr>
                <a:endParaRPr b="0" lang="en-US" sz="1800" strike="noStrike" u="none">
                  <a:solidFill>
                    <a:schemeClr val="dk1"/>
                  </a:solidFill>
                  <a:effectLst/>
                  <a:uFillTx/>
                  <a:latin typeface="Arial"/>
                </a:endParaRPr>
              </a:p>
            </p:txBody>
          </p:sp>
          <p:sp>
            <p:nvSpPr>
              <p:cNvPr id="625" name="Rectangle 514"/>
              <p:cNvSpPr/>
              <p:nvPr/>
            </p:nvSpPr>
            <p:spPr>
              <a:xfrm>
                <a:off x="1701720" y="5184720"/>
                <a:ext cx="532440" cy="303840"/>
              </a:xfrm>
              <a:prstGeom prst="rect">
                <a:avLst/>
              </a:prstGeom>
              <a:solidFill>
                <a:srgbClr val="ffffff"/>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r>
                  <a:rPr b="0" lang="en-US" sz="1400" strike="noStrike" u="none">
                    <a:solidFill>
                      <a:schemeClr val="dk2"/>
                    </a:solidFill>
                    <a:effectLst/>
                    <a:uFillTx/>
                    <a:latin typeface="Arial"/>
                  </a:rPr>
                  <a:t>idx3</a:t>
                </a:r>
                <a:endParaRPr b="0" lang="en-US" sz="1400" strike="noStrike" u="none">
                  <a:solidFill>
                    <a:srgbClr val="000000"/>
                  </a:solidFill>
                  <a:effectLst/>
                  <a:uFillTx/>
                  <a:latin typeface="Arial"/>
                </a:endParaRPr>
              </a:p>
            </p:txBody>
          </p:sp>
          <p:sp>
            <p:nvSpPr>
              <p:cNvPr id="626" name="Rectangle 515"/>
              <p:cNvSpPr/>
              <p:nvPr/>
            </p:nvSpPr>
            <p:spPr>
              <a:xfrm>
                <a:off x="2235240" y="5184720"/>
                <a:ext cx="532440" cy="303840"/>
              </a:xfrm>
              <a:prstGeom prst="rect">
                <a:avLst/>
              </a:prstGeom>
              <a:solidFill>
                <a:srgbClr val="ffffff"/>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r>
                  <a:rPr b="0" lang="en-US" sz="1400" strike="noStrike" u="none">
                    <a:solidFill>
                      <a:schemeClr val="dk2"/>
                    </a:solidFill>
                    <a:effectLst/>
                    <a:uFillTx/>
                    <a:latin typeface="Arial"/>
                  </a:rPr>
                  <a:t>idx4</a:t>
                </a:r>
                <a:endParaRPr b="0" lang="en-US" sz="1400" strike="noStrike" u="none">
                  <a:solidFill>
                    <a:srgbClr val="000000"/>
                  </a:solidFill>
                  <a:effectLst/>
                  <a:uFillTx/>
                  <a:latin typeface="Arial"/>
                </a:endParaRPr>
              </a:p>
            </p:txBody>
          </p:sp>
          <p:sp>
            <p:nvSpPr>
              <p:cNvPr id="627" name="Text Box 516"/>
              <p:cNvSpPr/>
              <p:nvPr/>
            </p:nvSpPr>
            <p:spPr>
              <a:xfrm>
                <a:off x="2314440" y="4994280"/>
                <a:ext cx="250920" cy="225720"/>
              </a:xfrm>
              <a:prstGeom prst="rect">
                <a:avLst/>
              </a:prstGeom>
              <a:noFill/>
              <a:ln w="0">
                <a:noFill/>
              </a:ln>
            </p:spPr>
            <p:style>
              <a:lnRef idx="0"/>
              <a:fillRef idx="0"/>
              <a:effectRef idx="0"/>
              <a:fontRef idx="minor"/>
            </p:style>
            <p:txBody>
              <a:bodyPr wrap="none" lIns="90360" rIns="90360" tIns="44280" bIns="44280" anchor="t">
                <a:spAutoFit/>
              </a:bodyPr>
              <a:p>
                <a:pPr defTabSz="914400">
                  <a:lnSpc>
                    <a:spcPct val="90000"/>
                  </a:lnSpc>
                  <a:spcBef>
                    <a:spcPts val="300"/>
                  </a:spcBef>
                </a:pPr>
                <a:r>
                  <a:rPr b="0" lang="en-US" sz="1000" strike="noStrike" u="none">
                    <a:solidFill>
                      <a:schemeClr val="dk2"/>
                    </a:solidFill>
                    <a:effectLst/>
                    <a:uFillTx/>
                    <a:latin typeface="Arial"/>
                  </a:rPr>
                  <a:t>9</a:t>
                </a:r>
                <a:endParaRPr b="0" lang="en-US" sz="1000" strike="noStrike" u="none">
                  <a:solidFill>
                    <a:srgbClr val="000000"/>
                  </a:solidFill>
                  <a:effectLst/>
                  <a:uFillTx/>
                  <a:latin typeface="Arial"/>
                </a:endParaRPr>
              </a:p>
            </p:txBody>
          </p:sp>
          <p:sp>
            <p:nvSpPr>
              <p:cNvPr id="628" name="Text Box 517"/>
              <p:cNvSpPr/>
              <p:nvPr/>
            </p:nvSpPr>
            <p:spPr>
              <a:xfrm>
                <a:off x="1854360" y="4994280"/>
                <a:ext cx="250920" cy="225720"/>
              </a:xfrm>
              <a:prstGeom prst="rect">
                <a:avLst/>
              </a:prstGeom>
              <a:noFill/>
              <a:ln w="0">
                <a:noFill/>
              </a:ln>
            </p:spPr>
            <p:style>
              <a:lnRef idx="0"/>
              <a:fillRef idx="0"/>
              <a:effectRef idx="0"/>
              <a:fontRef idx="minor"/>
            </p:style>
            <p:txBody>
              <a:bodyPr wrap="none" lIns="90360" rIns="90360" tIns="44280" bIns="44280" anchor="t">
                <a:spAutoFit/>
              </a:bodyPr>
              <a:p>
                <a:pPr defTabSz="914400">
                  <a:lnSpc>
                    <a:spcPct val="90000"/>
                  </a:lnSpc>
                  <a:spcBef>
                    <a:spcPts val="300"/>
                  </a:spcBef>
                </a:pPr>
                <a:r>
                  <a:rPr b="0" lang="en-US" sz="1000" strike="noStrike" u="none">
                    <a:solidFill>
                      <a:schemeClr val="dk2"/>
                    </a:solidFill>
                    <a:effectLst/>
                    <a:uFillTx/>
                    <a:latin typeface="Arial"/>
                  </a:rPr>
                  <a:t>9</a:t>
                </a:r>
                <a:endParaRPr b="0" lang="en-US" sz="1000" strike="noStrike" u="none">
                  <a:solidFill>
                    <a:srgbClr val="000000"/>
                  </a:solidFill>
                  <a:effectLst/>
                  <a:uFillTx/>
                  <a:latin typeface="Arial"/>
                </a:endParaRPr>
              </a:p>
            </p:txBody>
          </p:sp>
          <p:grpSp>
            <p:nvGrpSpPr>
              <p:cNvPr id="629" name="Group 641"/>
              <p:cNvGrpSpPr/>
              <p:nvPr/>
            </p:nvGrpSpPr>
            <p:grpSpPr>
              <a:xfrm>
                <a:off x="1172880" y="5876640"/>
                <a:ext cx="276480" cy="451080"/>
                <a:chOff x="1172880" y="5876640"/>
                <a:chExt cx="276480" cy="451080"/>
              </a:xfrm>
            </p:grpSpPr>
            <p:sp>
              <p:nvSpPr>
                <p:cNvPr id="630" name="Line 433"/>
                <p:cNvSpPr/>
                <p:nvPr/>
              </p:nvSpPr>
              <p:spPr>
                <a:xfrm flipV="1">
                  <a:off x="1172880" y="6322680"/>
                  <a:ext cx="63720" cy="5040"/>
                </a:xfrm>
                <a:prstGeom prst="line">
                  <a:avLst/>
                </a:prstGeom>
                <a:ln w="9525">
                  <a:solidFill>
                    <a:srgbClr val="000000"/>
                  </a:solidFill>
                  <a:roun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sp>
              <p:nvSpPr>
                <p:cNvPr id="631" name="Line 434"/>
                <p:cNvSpPr/>
                <p:nvPr/>
              </p:nvSpPr>
              <p:spPr>
                <a:xfrm flipV="1">
                  <a:off x="1236600" y="5876640"/>
                  <a:ext cx="360" cy="446040"/>
                </a:xfrm>
                <a:prstGeom prst="line">
                  <a:avLst/>
                </a:prstGeom>
                <a:ln w="9525">
                  <a:solidFill>
                    <a:srgbClr val="000000"/>
                  </a:solidFill>
                  <a:roun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sp>
              <p:nvSpPr>
                <p:cNvPr id="632" name="Line 523"/>
                <p:cNvSpPr/>
                <p:nvPr/>
              </p:nvSpPr>
              <p:spPr>
                <a:xfrm>
                  <a:off x="1236600" y="5876640"/>
                  <a:ext cx="212760" cy="5040"/>
                </a:xfrm>
                <a:prstGeom prst="line">
                  <a:avLst/>
                </a:prstGeom>
                <a:ln w="9525">
                  <a:solidFill>
                    <a:srgbClr val="000000"/>
                  </a:solidFill>
                  <a:round/>
                  <a:tailEnd len="med" type="triangle" w="me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grpSp>
          <p:sp>
            <p:nvSpPr>
              <p:cNvPr id="633" name="Rectangle 525"/>
              <p:cNvSpPr/>
              <p:nvPr/>
            </p:nvSpPr>
            <p:spPr>
              <a:xfrm>
                <a:off x="1454040" y="5870520"/>
                <a:ext cx="367200" cy="91332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100000"/>
                  </a:lnSpc>
                </a:pPr>
                <a:endParaRPr b="0" lang="en-US" sz="1800" strike="noStrike" u="none">
                  <a:solidFill>
                    <a:schemeClr val="dk1"/>
                  </a:solidFill>
                  <a:effectLst/>
                  <a:uFillTx/>
                  <a:latin typeface="Arial"/>
                </a:endParaRPr>
              </a:p>
            </p:txBody>
          </p:sp>
          <p:sp>
            <p:nvSpPr>
              <p:cNvPr id="634" name="Rectangle 526"/>
              <p:cNvSpPr/>
              <p:nvPr/>
            </p:nvSpPr>
            <p:spPr>
              <a:xfrm>
                <a:off x="1454040" y="6149880"/>
                <a:ext cx="367200" cy="253080"/>
              </a:xfrm>
              <a:prstGeom prst="rect">
                <a:avLst/>
              </a:prstGeom>
              <a:solidFill>
                <a:srgbClr val="ffffff"/>
              </a:solidFill>
              <a:ln w="9525">
                <a:solidFill>
                  <a:srgbClr val="000000"/>
                </a:solidFill>
                <a:miter/>
              </a:ln>
            </p:spPr>
            <p:style>
              <a:lnRef idx="0"/>
              <a:fillRef idx="0"/>
              <a:effectRef idx="0"/>
              <a:fontRef idx="minor"/>
            </p:style>
            <p:txBody>
              <a:bodyPr wrap="none" lIns="90360" rIns="90360" tIns="44280" bIns="44280" anchor="ctr">
                <a:noAutofit/>
              </a:bodyPr>
              <a:p>
                <a:pPr algn="ctr" defTabSz="914400">
                  <a:lnSpc>
                    <a:spcPct val="90000"/>
                  </a:lnSpc>
                  <a:spcBef>
                    <a:spcPts val="360"/>
                  </a:spcBef>
                </a:pPr>
                <a:r>
                  <a:rPr b="0" lang="en-US" sz="1200" strike="noStrike" u="none">
                    <a:solidFill>
                      <a:schemeClr val="dk2"/>
                    </a:solidFill>
                    <a:effectLst/>
                    <a:uFillTx/>
                    <a:latin typeface="Arial"/>
                  </a:rPr>
                  <a:t>PDE</a:t>
                </a:r>
                <a:endParaRPr b="0" lang="en-US" sz="1200" strike="noStrike" u="none">
                  <a:solidFill>
                    <a:srgbClr val="000000"/>
                  </a:solidFill>
                  <a:effectLst/>
                  <a:uFillTx/>
                  <a:latin typeface="Arial"/>
                </a:endParaRPr>
              </a:p>
            </p:txBody>
          </p:sp>
          <p:sp>
            <p:nvSpPr>
              <p:cNvPr id="635" name="Line 542"/>
              <p:cNvSpPr/>
              <p:nvPr/>
            </p:nvSpPr>
            <p:spPr>
              <a:xfrm>
                <a:off x="1315800" y="5499000"/>
                <a:ext cx="360" cy="784080"/>
              </a:xfrm>
              <a:prstGeom prst="line">
                <a:avLst/>
              </a:prstGeom>
              <a:ln w="9525">
                <a:solidFill>
                  <a:srgbClr val="000000"/>
                </a:solidFill>
                <a:roun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636" name="Line 543"/>
              <p:cNvSpPr/>
              <p:nvPr/>
            </p:nvSpPr>
            <p:spPr>
              <a:xfrm flipV="1">
                <a:off x="1315800" y="6275160"/>
                <a:ext cx="133560" cy="9720"/>
              </a:xfrm>
              <a:prstGeom prst="line">
                <a:avLst/>
              </a:prstGeom>
              <a:ln w="9525">
                <a:solidFill>
                  <a:srgbClr val="000000"/>
                </a:solidFill>
                <a:round/>
                <a:tailEnd len="med" type="triangle" w="med"/>
              </a:ln>
            </p:spPr>
            <p:style>
              <a:lnRef idx="0"/>
              <a:fillRef idx="0"/>
              <a:effectRef idx="0"/>
              <a:fontRef idx="minor"/>
            </p:style>
            <p:txBody>
              <a:bodyPr lIns="90360" rIns="90360" tIns="4680" bIns="4680" anchor="ctr">
                <a:noAutofit/>
              </a:bodyPr>
              <a:p>
                <a:endParaRPr b="0" lang="en-US" sz="1800" strike="noStrike" u="none">
                  <a:solidFill>
                    <a:schemeClr val="dk1"/>
                  </a:solidFill>
                  <a:effectLst/>
                  <a:uFillTx/>
                  <a:latin typeface="Arial"/>
                </a:endParaRPr>
              </a:p>
            </p:txBody>
          </p:sp>
          <p:sp>
            <p:nvSpPr>
              <p:cNvPr id="637" name="Oval 544"/>
              <p:cNvSpPr/>
              <p:nvPr/>
            </p:nvSpPr>
            <p:spPr>
              <a:xfrm>
                <a:off x="1281240" y="5460840"/>
                <a:ext cx="75240" cy="75240"/>
              </a:xfrm>
              <a:prstGeom prst="ellipse">
                <a:avLst/>
              </a:prstGeom>
              <a:solidFill>
                <a:srgbClr val="000000"/>
              </a:solidFill>
              <a:ln w="9525">
                <a:solidFill>
                  <a:srgbClr val="000000"/>
                </a:solidFill>
                <a:round/>
              </a:ln>
            </p:spPr>
            <p:style>
              <a:lnRef idx="0"/>
              <a:fillRef idx="0"/>
              <a:effectRef idx="0"/>
              <a:fontRef idx="minor"/>
            </p:style>
            <p:txBody>
              <a:bodyPr wrap="none" lIns="90360" rIns="90360" tIns="26640" bIns="26640" anchor="ctr">
                <a:noAutofit/>
              </a:bodyPr>
              <a:p>
                <a:pPr defTabSz="914400">
                  <a:lnSpc>
                    <a:spcPct val="100000"/>
                  </a:lnSpc>
                </a:pPr>
                <a:endParaRPr b="0" lang="en-US" sz="1800" strike="noStrike" u="none">
                  <a:solidFill>
                    <a:schemeClr val="dk1"/>
                  </a:solidFill>
                  <a:effectLst/>
                  <a:uFillTx/>
                  <a:latin typeface="Arial"/>
                </a:endParaRPr>
              </a:p>
            </p:txBody>
          </p:sp>
          <p:sp>
            <p:nvSpPr>
              <p:cNvPr id="638" name="Rectangle 610"/>
              <p:cNvSpPr/>
              <p:nvPr/>
            </p:nvSpPr>
            <p:spPr>
              <a:xfrm>
                <a:off x="2092320" y="5870520"/>
                <a:ext cx="367200" cy="91332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100000"/>
                  </a:lnSpc>
                </a:pPr>
                <a:endParaRPr b="0" lang="en-US" sz="1800" strike="noStrike" u="none">
                  <a:solidFill>
                    <a:schemeClr val="dk1"/>
                  </a:solidFill>
                  <a:effectLst/>
                  <a:uFillTx/>
                  <a:latin typeface="Arial"/>
                </a:endParaRPr>
              </a:p>
            </p:txBody>
          </p:sp>
          <p:sp>
            <p:nvSpPr>
              <p:cNvPr id="639" name="Rectangle 611"/>
              <p:cNvSpPr/>
              <p:nvPr/>
            </p:nvSpPr>
            <p:spPr>
              <a:xfrm>
                <a:off x="2092320" y="6149880"/>
                <a:ext cx="367200" cy="253080"/>
              </a:xfrm>
              <a:prstGeom prst="rect">
                <a:avLst/>
              </a:prstGeom>
              <a:solidFill>
                <a:srgbClr val="ffffff"/>
              </a:solidFill>
              <a:ln w="9525">
                <a:solidFill>
                  <a:srgbClr val="000000"/>
                </a:solidFill>
                <a:miter/>
              </a:ln>
            </p:spPr>
            <p:style>
              <a:lnRef idx="0"/>
              <a:fillRef idx="0"/>
              <a:effectRef idx="0"/>
              <a:fontRef idx="minor"/>
            </p:style>
            <p:txBody>
              <a:bodyPr wrap="none" lIns="90360" rIns="90360" tIns="44280" bIns="44280" anchor="ctr">
                <a:noAutofit/>
              </a:bodyPr>
              <a:p>
                <a:pPr algn="ctr" defTabSz="914400">
                  <a:lnSpc>
                    <a:spcPct val="90000"/>
                  </a:lnSpc>
                  <a:spcBef>
                    <a:spcPts val="360"/>
                  </a:spcBef>
                </a:pPr>
                <a:r>
                  <a:rPr b="0" lang="en-US" sz="1200" strike="noStrike" u="none">
                    <a:solidFill>
                      <a:schemeClr val="dk2"/>
                    </a:solidFill>
                    <a:effectLst/>
                    <a:uFillTx/>
                    <a:latin typeface="Arial"/>
                  </a:rPr>
                  <a:t>PDE</a:t>
                </a:r>
                <a:endParaRPr b="0" lang="en-US" sz="1200" strike="noStrike" u="none">
                  <a:solidFill>
                    <a:srgbClr val="000000"/>
                  </a:solidFill>
                  <a:effectLst/>
                  <a:uFillTx/>
                  <a:latin typeface="Arial"/>
                </a:endParaRPr>
              </a:p>
            </p:txBody>
          </p:sp>
          <p:sp>
            <p:nvSpPr>
              <p:cNvPr id="640" name="Line 612"/>
              <p:cNvSpPr/>
              <p:nvPr/>
            </p:nvSpPr>
            <p:spPr>
              <a:xfrm flipH="1">
                <a:off x="1952280" y="5499000"/>
                <a:ext cx="1800" cy="790560"/>
              </a:xfrm>
              <a:prstGeom prst="line">
                <a:avLst/>
              </a:prstGeom>
              <a:ln w="9525">
                <a:solidFill>
                  <a:srgbClr val="000000"/>
                </a:solidFill>
                <a:roun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641" name="Line 613"/>
              <p:cNvSpPr/>
              <p:nvPr/>
            </p:nvSpPr>
            <p:spPr>
              <a:xfrm flipV="1">
                <a:off x="1954080" y="6279840"/>
                <a:ext cx="133200" cy="9720"/>
              </a:xfrm>
              <a:prstGeom prst="line">
                <a:avLst/>
              </a:prstGeom>
              <a:ln w="9525">
                <a:solidFill>
                  <a:srgbClr val="000000"/>
                </a:solidFill>
                <a:round/>
                <a:tailEnd len="med" type="triangle" w="med"/>
              </a:ln>
            </p:spPr>
            <p:style>
              <a:lnRef idx="0"/>
              <a:fillRef idx="0"/>
              <a:effectRef idx="0"/>
              <a:fontRef idx="minor"/>
            </p:style>
            <p:txBody>
              <a:bodyPr lIns="90360" rIns="90360" tIns="4680" bIns="4680" anchor="ctr">
                <a:noAutofit/>
              </a:bodyPr>
              <a:p>
                <a:endParaRPr b="0" lang="en-US" sz="1800" strike="noStrike" u="none">
                  <a:solidFill>
                    <a:schemeClr val="dk1"/>
                  </a:solidFill>
                  <a:effectLst/>
                  <a:uFillTx/>
                  <a:latin typeface="Arial"/>
                </a:endParaRPr>
              </a:p>
            </p:txBody>
          </p:sp>
          <p:sp>
            <p:nvSpPr>
              <p:cNvPr id="642" name="Oval 614"/>
              <p:cNvSpPr/>
              <p:nvPr/>
            </p:nvSpPr>
            <p:spPr>
              <a:xfrm>
                <a:off x="1919160" y="5460840"/>
                <a:ext cx="75240" cy="75240"/>
              </a:xfrm>
              <a:prstGeom prst="ellipse">
                <a:avLst/>
              </a:prstGeom>
              <a:solidFill>
                <a:srgbClr val="000000"/>
              </a:solidFill>
              <a:ln w="9525">
                <a:solidFill>
                  <a:srgbClr val="000000"/>
                </a:solidFill>
                <a:round/>
              </a:ln>
            </p:spPr>
            <p:style>
              <a:lnRef idx="0"/>
              <a:fillRef idx="0"/>
              <a:effectRef idx="0"/>
              <a:fontRef idx="minor"/>
            </p:style>
            <p:txBody>
              <a:bodyPr wrap="none" lIns="90360" rIns="90360" tIns="26640" bIns="26640" anchor="ctr">
                <a:noAutofit/>
              </a:bodyPr>
              <a:p>
                <a:pPr defTabSz="914400">
                  <a:lnSpc>
                    <a:spcPct val="100000"/>
                  </a:lnSpc>
                </a:pPr>
                <a:endParaRPr b="0" lang="en-US" sz="1800" strike="noStrike" u="none">
                  <a:solidFill>
                    <a:schemeClr val="dk1"/>
                  </a:solidFill>
                  <a:effectLst/>
                  <a:uFillTx/>
                  <a:latin typeface="Arial"/>
                </a:endParaRPr>
              </a:p>
            </p:txBody>
          </p:sp>
          <p:sp>
            <p:nvSpPr>
              <p:cNvPr id="643" name="Rectangle 619"/>
              <p:cNvSpPr/>
              <p:nvPr/>
            </p:nvSpPr>
            <p:spPr>
              <a:xfrm>
                <a:off x="2730600" y="5865840"/>
                <a:ext cx="367200" cy="913320"/>
              </a:xfrm>
              <a:prstGeom prst="rect">
                <a:avLst/>
              </a:prstGeom>
              <a:solidFill>
                <a:srgbClr val="c0c0c0"/>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100000"/>
                  </a:lnSpc>
                </a:pPr>
                <a:endParaRPr b="0" lang="en-US" sz="1800" strike="noStrike" u="none">
                  <a:solidFill>
                    <a:schemeClr val="dk1"/>
                  </a:solidFill>
                  <a:effectLst/>
                  <a:uFillTx/>
                  <a:latin typeface="Arial"/>
                </a:endParaRPr>
              </a:p>
            </p:txBody>
          </p:sp>
          <p:sp>
            <p:nvSpPr>
              <p:cNvPr id="644" name="Rectangle 620"/>
              <p:cNvSpPr/>
              <p:nvPr/>
            </p:nvSpPr>
            <p:spPr>
              <a:xfrm>
                <a:off x="2730600" y="6145200"/>
                <a:ext cx="367200" cy="253080"/>
              </a:xfrm>
              <a:prstGeom prst="rect">
                <a:avLst/>
              </a:prstGeom>
              <a:solidFill>
                <a:srgbClr val="ffffff"/>
              </a:solidFill>
              <a:ln w="9525">
                <a:solidFill>
                  <a:srgbClr val="000000"/>
                </a:solidFill>
                <a:miter/>
              </a:ln>
            </p:spPr>
            <p:style>
              <a:lnRef idx="0"/>
              <a:fillRef idx="0"/>
              <a:effectRef idx="0"/>
              <a:fontRef idx="minor"/>
            </p:style>
            <p:txBody>
              <a:bodyPr wrap="none" lIns="90360" rIns="90360" tIns="44280" bIns="44280" anchor="ctr">
                <a:noAutofit/>
              </a:bodyPr>
              <a:p>
                <a:pPr algn="ctr" defTabSz="914400">
                  <a:lnSpc>
                    <a:spcPct val="90000"/>
                  </a:lnSpc>
                  <a:spcBef>
                    <a:spcPts val="360"/>
                  </a:spcBef>
                </a:pPr>
                <a:r>
                  <a:rPr b="0" lang="en-US" sz="1200" strike="noStrike" u="none">
                    <a:solidFill>
                      <a:schemeClr val="dk2"/>
                    </a:solidFill>
                    <a:effectLst/>
                    <a:uFillTx/>
                    <a:latin typeface="Arial"/>
                  </a:rPr>
                  <a:t>PTE</a:t>
                </a:r>
                <a:endParaRPr b="0" lang="en-US" sz="1200" strike="noStrike" u="none">
                  <a:solidFill>
                    <a:srgbClr val="000000"/>
                  </a:solidFill>
                  <a:effectLst/>
                  <a:uFillTx/>
                  <a:latin typeface="Arial"/>
                </a:endParaRPr>
              </a:p>
            </p:txBody>
          </p:sp>
          <p:sp>
            <p:nvSpPr>
              <p:cNvPr id="645" name="Line 621"/>
              <p:cNvSpPr/>
              <p:nvPr/>
            </p:nvSpPr>
            <p:spPr>
              <a:xfrm>
                <a:off x="2592360" y="5494320"/>
                <a:ext cx="360" cy="788760"/>
              </a:xfrm>
              <a:prstGeom prst="line">
                <a:avLst/>
              </a:prstGeom>
              <a:ln w="9525">
                <a:solidFill>
                  <a:srgbClr val="000000"/>
                </a:solidFill>
                <a:roun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646" name="Line 622"/>
              <p:cNvSpPr/>
              <p:nvPr/>
            </p:nvSpPr>
            <p:spPr>
              <a:xfrm flipV="1">
                <a:off x="2592360" y="6279840"/>
                <a:ext cx="133200" cy="9720"/>
              </a:xfrm>
              <a:prstGeom prst="line">
                <a:avLst/>
              </a:prstGeom>
              <a:ln w="9525">
                <a:solidFill>
                  <a:srgbClr val="000000"/>
                </a:solidFill>
                <a:round/>
                <a:tailEnd len="med" type="triangle" w="med"/>
              </a:ln>
            </p:spPr>
            <p:style>
              <a:lnRef idx="0"/>
              <a:fillRef idx="0"/>
              <a:effectRef idx="0"/>
              <a:fontRef idx="minor"/>
            </p:style>
            <p:txBody>
              <a:bodyPr lIns="90360" rIns="90360" tIns="4680" bIns="4680" anchor="ctr">
                <a:noAutofit/>
              </a:bodyPr>
              <a:p>
                <a:endParaRPr b="0" lang="en-US" sz="1800" strike="noStrike" u="none">
                  <a:solidFill>
                    <a:schemeClr val="dk1"/>
                  </a:solidFill>
                  <a:effectLst/>
                  <a:uFillTx/>
                  <a:latin typeface="Arial"/>
                </a:endParaRPr>
              </a:p>
            </p:txBody>
          </p:sp>
          <p:sp>
            <p:nvSpPr>
              <p:cNvPr id="647" name="Oval 623"/>
              <p:cNvSpPr/>
              <p:nvPr/>
            </p:nvSpPr>
            <p:spPr>
              <a:xfrm>
                <a:off x="2557440" y="5456160"/>
                <a:ext cx="75240" cy="75240"/>
              </a:xfrm>
              <a:prstGeom prst="ellipse">
                <a:avLst/>
              </a:prstGeom>
              <a:solidFill>
                <a:srgbClr val="000000"/>
              </a:solidFill>
              <a:ln w="9525">
                <a:solidFill>
                  <a:srgbClr val="000000"/>
                </a:solidFill>
                <a:round/>
              </a:ln>
            </p:spPr>
            <p:style>
              <a:lnRef idx="0"/>
              <a:fillRef idx="0"/>
              <a:effectRef idx="0"/>
              <a:fontRef idx="minor"/>
            </p:style>
            <p:txBody>
              <a:bodyPr wrap="none" lIns="90360" rIns="90360" tIns="26640" bIns="26640" anchor="ctr">
                <a:noAutofit/>
              </a:bodyPr>
              <a:p>
                <a:pPr defTabSz="914400">
                  <a:lnSpc>
                    <a:spcPct val="100000"/>
                  </a:lnSpc>
                </a:pPr>
                <a:endParaRPr b="0" lang="en-US" sz="1800" strike="noStrike" u="none">
                  <a:solidFill>
                    <a:schemeClr val="dk1"/>
                  </a:solidFill>
                  <a:effectLst/>
                  <a:uFillTx/>
                  <a:latin typeface="Arial"/>
                </a:endParaRPr>
              </a:p>
            </p:txBody>
          </p:sp>
          <p:sp>
            <p:nvSpPr>
              <p:cNvPr id="648" name="Line 639"/>
              <p:cNvSpPr/>
              <p:nvPr/>
            </p:nvSpPr>
            <p:spPr>
              <a:xfrm>
                <a:off x="603000" y="5870520"/>
                <a:ext cx="235080" cy="360"/>
              </a:xfrm>
              <a:prstGeom prst="line">
                <a:avLst/>
              </a:prstGeom>
              <a:ln w="12700">
                <a:solidFill>
                  <a:srgbClr val="000000"/>
                </a:solidFill>
                <a:round/>
                <a:tailEnd len="med" type="triangle" w="med"/>
              </a:ln>
            </p:spPr>
            <p:style>
              <a:lnRef idx="0"/>
              <a:fillRef idx="0"/>
              <a:effectRef idx="0"/>
              <a:fontRef idx="minor"/>
            </p:style>
            <p:txBody>
              <a:bodyPr lIns="90000" rIns="90000" tIns="-44640" bIns="-44640" anchor="ctr">
                <a:noAutofit/>
              </a:bodyPr>
              <a:p>
                <a:endParaRPr b="0" lang="en-US" sz="1800" strike="noStrike" u="none">
                  <a:solidFill>
                    <a:schemeClr val="dk1"/>
                  </a:solidFill>
                  <a:effectLst/>
                  <a:uFillTx/>
                  <a:latin typeface="Arial"/>
                </a:endParaRPr>
              </a:p>
            </p:txBody>
          </p:sp>
          <p:grpSp>
            <p:nvGrpSpPr>
              <p:cNvPr id="649" name="Group 642"/>
              <p:cNvGrpSpPr/>
              <p:nvPr/>
            </p:nvGrpSpPr>
            <p:grpSpPr>
              <a:xfrm>
                <a:off x="1820520" y="5871960"/>
                <a:ext cx="276480" cy="450720"/>
                <a:chOff x="1820520" y="5871960"/>
                <a:chExt cx="276480" cy="450720"/>
              </a:xfrm>
            </p:grpSpPr>
            <p:sp>
              <p:nvSpPr>
                <p:cNvPr id="650" name="Line 643"/>
                <p:cNvSpPr/>
                <p:nvPr/>
              </p:nvSpPr>
              <p:spPr>
                <a:xfrm flipV="1">
                  <a:off x="1820520" y="6318000"/>
                  <a:ext cx="63720" cy="4680"/>
                </a:xfrm>
                <a:prstGeom prst="line">
                  <a:avLst/>
                </a:prstGeom>
                <a:ln w="9525">
                  <a:solidFill>
                    <a:srgbClr val="000000"/>
                  </a:solidFill>
                  <a:roun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sp>
              <p:nvSpPr>
                <p:cNvPr id="651" name="Line 644"/>
                <p:cNvSpPr/>
                <p:nvPr/>
              </p:nvSpPr>
              <p:spPr>
                <a:xfrm flipV="1">
                  <a:off x="1884240" y="5871960"/>
                  <a:ext cx="360" cy="446040"/>
                </a:xfrm>
                <a:prstGeom prst="line">
                  <a:avLst/>
                </a:prstGeom>
                <a:ln w="9525">
                  <a:solidFill>
                    <a:srgbClr val="000000"/>
                  </a:solidFill>
                  <a:roun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sp>
              <p:nvSpPr>
                <p:cNvPr id="652" name="Line 645"/>
                <p:cNvSpPr/>
                <p:nvPr/>
              </p:nvSpPr>
              <p:spPr>
                <a:xfrm>
                  <a:off x="1884240" y="5871960"/>
                  <a:ext cx="212760" cy="4680"/>
                </a:xfrm>
                <a:prstGeom prst="line">
                  <a:avLst/>
                </a:prstGeom>
                <a:ln w="9525">
                  <a:solidFill>
                    <a:srgbClr val="000000"/>
                  </a:solidFill>
                  <a:round/>
                  <a:tailEnd len="med" type="triangle" w="me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grpSp>
          <p:grpSp>
            <p:nvGrpSpPr>
              <p:cNvPr id="653" name="Group 646"/>
              <p:cNvGrpSpPr/>
              <p:nvPr/>
            </p:nvGrpSpPr>
            <p:grpSpPr>
              <a:xfrm>
                <a:off x="2458800" y="5871960"/>
                <a:ext cx="276120" cy="450720"/>
                <a:chOff x="2458800" y="5871960"/>
                <a:chExt cx="276120" cy="450720"/>
              </a:xfrm>
            </p:grpSpPr>
            <p:sp>
              <p:nvSpPr>
                <p:cNvPr id="654" name="Line 647"/>
                <p:cNvSpPr/>
                <p:nvPr/>
              </p:nvSpPr>
              <p:spPr>
                <a:xfrm flipV="1">
                  <a:off x="2458800" y="6318000"/>
                  <a:ext cx="63720" cy="4680"/>
                </a:xfrm>
                <a:prstGeom prst="line">
                  <a:avLst/>
                </a:prstGeom>
                <a:ln w="9525">
                  <a:solidFill>
                    <a:srgbClr val="000000"/>
                  </a:solidFill>
                  <a:roun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sp>
              <p:nvSpPr>
                <p:cNvPr id="655" name="Line 648"/>
                <p:cNvSpPr/>
                <p:nvPr/>
              </p:nvSpPr>
              <p:spPr>
                <a:xfrm flipV="1">
                  <a:off x="2522520" y="5871960"/>
                  <a:ext cx="360" cy="446040"/>
                </a:xfrm>
                <a:prstGeom prst="line">
                  <a:avLst/>
                </a:prstGeom>
                <a:ln w="9525">
                  <a:solidFill>
                    <a:srgbClr val="000000"/>
                  </a:solidFill>
                  <a:roun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sp>
              <p:nvSpPr>
                <p:cNvPr id="656" name="Line 649"/>
                <p:cNvSpPr/>
                <p:nvPr/>
              </p:nvSpPr>
              <p:spPr>
                <a:xfrm>
                  <a:off x="2522520" y="5871960"/>
                  <a:ext cx="212400" cy="4680"/>
                </a:xfrm>
                <a:prstGeom prst="line">
                  <a:avLst/>
                </a:prstGeom>
                <a:ln w="9525">
                  <a:solidFill>
                    <a:srgbClr val="000000"/>
                  </a:solidFill>
                  <a:round/>
                  <a:tailEnd len="med" type="triangle" w="me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grpSp>
        </p:grpSp>
      </p:grpSp>
      <p:grpSp>
        <p:nvGrpSpPr>
          <p:cNvPr id="657" name="Group 184"/>
          <p:cNvGrpSpPr/>
          <p:nvPr/>
        </p:nvGrpSpPr>
        <p:grpSpPr>
          <a:xfrm>
            <a:off x="5954400" y="4505040"/>
            <a:ext cx="1872000" cy="805680"/>
            <a:chOff x="5954400" y="4505040"/>
            <a:chExt cx="1872000" cy="805680"/>
          </a:xfrm>
        </p:grpSpPr>
        <p:grpSp>
          <p:nvGrpSpPr>
            <p:cNvPr id="658" name="Group 180"/>
            <p:cNvGrpSpPr/>
            <p:nvPr/>
          </p:nvGrpSpPr>
          <p:grpSpPr>
            <a:xfrm>
              <a:off x="5956200" y="4505040"/>
              <a:ext cx="1870200" cy="805680"/>
              <a:chOff x="5956200" y="4505040"/>
              <a:chExt cx="1870200" cy="805680"/>
            </a:xfrm>
          </p:grpSpPr>
          <p:sp>
            <p:nvSpPr>
              <p:cNvPr id="659" name="Line 474"/>
              <p:cNvSpPr/>
              <p:nvPr/>
            </p:nvSpPr>
            <p:spPr>
              <a:xfrm flipV="1">
                <a:off x="7188120" y="4892400"/>
                <a:ext cx="360" cy="381240"/>
              </a:xfrm>
              <a:prstGeom prst="line">
                <a:avLst/>
              </a:prstGeom>
              <a:ln w="9525">
                <a:solidFill>
                  <a:srgbClr val="000000"/>
                </a:solidFill>
                <a:roun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660" name="Line 477"/>
              <p:cNvSpPr/>
              <p:nvPr/>
            </p:nvSpPr>
            <p:spPr>
              <a:xfrm flipV="1">
                <a:off x="5956200" y="4511520"/>
                <a:ext cx="360" cy="380880"/>
              </a:xfrm>
              <a:prstGeom prst="line">
                <a:avLst/>
              </a:prstGeom>
              <a:ln w="9525">
                <a:solidFill>
                  <a:srgbClr val="000000"/>
                </a:solidFill>
                <a:round/>
                <a:tailEnd len="med" type="triangle" w="me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661" name="Line 478"/>
              <p:cNvSpPr/>
              <p:nvPr/>
            </p:nvSpPr>
            <p:spPr>
              <a:xfrm flipV="1">
                <a:off x="6502320" y="4511520"/>
                <a:ext cx="360" cy="374760"/>
              </a:xfrm>
              <a:prstGeom prst="line">
                <a:avLst/>
              </a:prstGeom>
              <a:ln w="9525">
                <a:solidFill>
                  <a:srgbClr val="000000"/>
                </a:solidFill>
                <a:round/>
                <a:tailEnd len="med" type="triangle" w="me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662" name="Line 479"/>
              <p:cNvSpPr/>
              <p:nvPr/>
            </p:nvSpPr>
            <p:spPr>
              <a:xfrm flipV="1">
                <a:off x="7026120" y="4511520"/>
                <a:ext cx="360" cy="380880"/>
              </a:xfrm>
              <a:prstGeom prst="line">
                <a:avLst/>
              </a:prstGeom>
              <a:ln w="9525">
                <a:solidFill>
                  <a:srgbClr val="000000"/>
                </a:solidFill>
                <a:round/>
                <a:tailEnd len="med" type="triangle" w="me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663" name="Line 480"/>
              <p:cNvSpPr/>
              <p:nvPr/>
            </p:nvSpPr>
            <p:spPr>
              <a:xfrm flipV="1">
                <a:off x="7559640" y="4511520"/>
                <a:ext cx="360" cy="380880"/>
              </a:xfrm>
              <a:prstGeom prst="line">
                <a:avLst/>
              </a:prstGeom>
              <a:ln w="9525">
                <a:solidFill>
                  <a:srgbClr val="000000"/>
                </a:solidFill>
                <a:round/>
                <a:tailEnd len="med" type="triangle" w="me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664" name="Oval 498"/>
              <p:cNvSpPr/>
              <p:nvPr/>
            </p:nvSpPr>
            <p:spPr>
              <a:xfrm>
                <a:off x="7149960" y="5235480"/>
                <a:ext cx="75240" cy="75240"/>
              </a:xfrm>
              <a:prstGeom prst="ellipse">
                <a:avLst/>
              </a:prstGeom>
              <a:solidFill>
                <a:srgbClr val="000000"/>
              </a:solidFill>
              <a:ln w="9525">
                <a:solidFill>
                  <a:srgbClr val="000000"/>
                </a:solidFill>
                <a:round/>
              </a:ln>
            </p:spPr>
            <p:style>
              <a:lnRef idx="0"/>
              <a:fillRef idx="0"/>
              <a:effectRef idx="0"/>
              <a:fontRef idx="minor"/>
            </p:style>
            <p:txBody>
              <a:bodyPr wrap="none" lIns="90360" rIns="90360" tIns="26640" bIns="26640" anchor="ctr">
                <a:noAutofit/>
              </a:bodyPr>
              <a:p>
                <a:pPr defTabSz="914400">
                  <a:lnSpc>
                    <a:spcPct val="100000"/>
                  </a:lnSpc>
                </a:pPr>
                <a:endParaRPr b="0" lang="en-US" sz="1800" strike="noStrike" u="none">
                  <a:solidFill>
                    <a:schemeClr val="dk1"/>
                  </a:solidFill>
                  <a:effectLst/>
                  <a:uFillTx/>
                  <a:latin typeface="Arial"/>
                </a:endParaRPr>
              </a:p>
            </p:txBody>
          </p:sp>
          <p:sp>
            <p:nvSpPr>
              <p:cNvPr id="665" name="Line 635"/>
              <p:cNvSpPr/>
              <p:nvPr/>
            </p:nvSpPr>
            <p:spPr>
              <a:xfrm flipV="1">
                <a:off x="6229080" y="4511520"/>
                <a:ext cx="360" cy="380880"/>
              </a:xfrm>
              <a:prstGeom prst="line">
                <a:avLst/>
              </a:prstGeom>
              <a:ln w="9525">
                <a:solidFill>
                  <a:srgbClr val="000000"/>
                </a:solidFill>
                <a:round/>
                <a:tailEnd len="med" type="triangle" w="me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666" name="Line 636"/>
              <p:cNvSpPr/>
              <p:nvPr/>
            </p:nvSpPr>
            <p:spPr>
              <a:xfrm flipV="1">
                <a:off x="6750000" y="4512960"/>
                <a:ext cx="360" cy="374760"/>
              </a:xfrm>
              <a:prstGeom prst="line">
                <a:avLst/>
              </a:prstGeom>
              <a:ln w="9525">
                <a:solidFill>
                  <a:srgbClr val="000000"/>
                </a:solidFill>
                <a:round/>
                <a:tailEnd len="med" type="triangle" w="me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667" name="Line 637"/>
              <p:cNvSpPr/>
              <p:nvPr/>
            </p:nvSpPr>
            <p:spPr>
              <a:xfrm flipV="1">
                <a:off x="7289640" y="4505040"/>
                <a:ext cx="360" cy="381240"/>
              </a:xfrm>
              <a:prstGeom prst="line">
                <a:avLst/>
              </a:prstGeom>
              <a:ln w="9525">
                <a:solidFill>
                  <a:srgbClr val="000000"/>
                </a:solidFill>
                <a:round/>
                <a:tailEnd len="med" type="triangle" w="me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668" name="Line 638"/>
              <p:cNvSpPr/>
              <p:nvPr/>
            </p:nvSpPr>
            <p:spPr>
              <a:xfrm flipV="1">
                <a:off x="7826040" y="4514760"/>
                <a:ext cx="360" cy="372960"/>
              </a:xfrm>
              <a:prstGeom prst="line">
                <a:avLst/>
              </a:prstGeom>
              <a:ln w="9525">
                <a:solidFill>
                  <a:srgbClr val="000000"/>
                </a:solidFill>
                <a:round/>
                <a:tailEnd len="med" type="triangle" w="me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grpSp>
        <p:sp>
          <p:nvSpPr>
            <p:cNvPr id="669" name="Line 476"/>
            <p:cNvSpPr/>
            <p:nvPr/>
          </p:nvSpPr>
          <p:spPr>
            <a:xfrm flipV="1">
              <a:off x="5954400" y="4892400"/>
              <a:ext cx="1871640" cy="3960"/>
            </a:xfrm>
            <a:prstGeom prst="line">
              <a:avLst/>
            </a:prstGeom>
            <a:ln w="9525">
              <a:solidFill>
                <a:srgbClr val="000000"/>
              </a:solidFill>
              <a:round/>
            </a:ln>
          </p:spPr>
          <p:style>
            <a:lnRef idx="0"/>
            <a:fillRef idx="0"/>
            <a:effectRef idx="0"/>
            <a:fontRef idx="minor"/>
          </p:style>
          <p:txBody>
            <a:bodyPr lIns="90360" rIns="90360" tIns="1800" bIns="1800" anchor="ctr">
              <a:noAutofit/>
            </a:bodyPr>
            <a:p>
              <a:endParaRPr b="0" lang="en-US" sz="1800" strike="noStrike" u="none">
                <a:solidFill>
                  <a:schemeClr val="dk1"/>
                </a:solidFill>
                <a:effectLst/>
                <a:uFillTx/>
                <a:latin typeface="Arial"/>
              </a:endParaRPr>
            </a:p>
          </p:txBody>
        </p:sp>
      </p:grpSp>
      <p:grpSp>
        <p:nvGrpSpPr>
          <p:cNvPr id="670" name="Group 185"/>
          <p:cNvGrpSpPr/>
          <p:nvPr/>
        </p:nvGrpSpPr>
        <p:grpSpPr>
          <a:xfrm>
            <a:off x="1320480" y="3216240"/>
            <a:ext cx="4114080" cy="2372400"/>
            <a:chOff x="1320480" y="3216240"/>
            <a:chExt cx="4114080" cy="2372400"/>
          </a:xfrm>
        </p:grpSpPr>
        <p:grpSp>
          <p:nvGrpSpPr>
            <p:cNvPr id="671" name="Group 174"/>
            <p:cNvGrpSpPr/>
            <p:nvPr/>
          </p:nvGrpSpPr>
          <p:grpSpPr>
            <a:xfrm>
              <a:off x="1320480" y="3216240"/>
              <a:ext cx="4114080" cy="2372400"/>
              <a:chOff x="1320480" y="3216240"/>
              <a:chExt cx="4114080" cy="2372400"/>
            </a:xfrm>
          </p:grpSpPr>
          <p:sp>
            <p:nvSpPr>
              <p:cNvPr id="672" name="Line 412"/>
              <p:cNvSpPr/>
              <p:nvPr/>
            </p:nvSpPr>
            <p:spPr>
              <a:xfrm>
                <a:off x="1320480" y="3216240"/>
                <a:ext cx="360" cy="152280"/>
              </a:xfrm>
              <a:prstGeom prst="line">
                <a:avLst/>
              </a:prstGeom>
              <a:ln w="9525">
                <a:solidFill>
                  <a:srgbClr val="000000"/>
                </a:solidFill>
                <a:roun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673" name="Line 413"/>
              <p:cNvSpPr/>
              <p:nvPr/>
            </p:nvSpPr>
            <p:spPr>
              <a:xfrm>
                <a:off x="1320480" y="3368520"/>
                <a:ext cx="2895840" cy="360"/>
              </a:xfrm>
              <a:prstGeom prst="line">
                <a:avLst/>
              </a:prstGeom>
              <a:ln w="9525">
                <a:solidFill>
                  <a:srgbClr val="000000"/>
                </a:solidFill>
                <a:roun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sp>
            <p:nvSpPr>
              <p:cNvPr id="674" name="Rectangle 436"/>
              <p:cNvSpPr/>
              <p:nvPr/>
            </p:nvSpPr>
            <p:spPr>
              <a:xfrm>
                <a:off x="4368960" y="5284800"/>
                <a:ext cx="1065600" cy="303840"/>
              </a:xfrm>
              <a:prstGeom prst="rect">
                <a:avLst/>
              </a:prstGeom>
              <a:solidFill>
                <a:srgbClr val="ffffff"/>
              </a:solidFill>
              <a:ln w="9525">
                <a:solidFill>
                  <a:srgbClr val="000000"/>
                </a:solidFill>
                <a:miter/>
              </a:ln>
            </p:spPr>
            <p:style>
              <a:lnRef idx="0"/>
              <a:fillRef idx="0"/>
              <a:effectRef idx="0"/>
              <a:fontRef idx="minor"/>
            </p:style>
            <p:txBody>
              <a:bodyPr wrap="none" lIns="90360" rIns="90360" tIns="44280" bIns="44280" anchor="ctr">
                <a:noAutofit/>
              </a:bodyPr>
              <a:p>
                <a:pPr defTabSz="914400">
                  <a:lnSpc>
                    <a:spcPct val="90000"/>
                  </a:lnSpc>
                  <a:spcBef>
                    <a:spcPts val="420"/>
                  </a:spcBef>
                </a:pPr>
                <a:r>
                  <a:rPr b="0" lang="en-US" sz="1400" strike="noStrike" u="none">
                    <a:solidFill>
                      <a:schemeClr val="dk2"/>
                    </a:solidFill>
                    <a:effectLst/>
                    <a:uFillTx/>
                    <a:latin typeface="Arial"/>
                  </a:rPr>
                  <a:t>PFN</a:t>
                </a:r>
                <a:endParaRPr b="0" lang="en-US" sz="1400" strike="noStrike" u="none">
                  <a:solidFill>
                    <a:srgbClr val="000000"/>
                  </a:solidFill>
                  <a:effectLst/>
                  <a:uFillTx/>
                  <a:latin typeface="Arial"/>
                </a:endParaRPr>
              </a:p>
            </p:txBody>
          </p:sp>
          <p:sp>
            <p:nvSpPr>
              <p:cNvPr id="675" name="Text Box 438"/>
              <p:cNvSpPr/>
              <p:nvPr/>
            </p:nvSpPr>
            <p:spPr>
              <a:xfrm>
                <a:off x="4676760" y="5089680"/>
                <a:ext cx="321480" cy="225720"/>
              </a:xfrm>
              <a:prstGeom prst="rect">
                <a:avLst/>
              </a:prstGeom>
              <a:noFill/>
              <a:ln w="0">
                <a:noFill/>
              </a:ln>
            </p:spPr>
            <p:style>
              <a:lnRef idx="0"/>
              <a:fillRef idx="0"/>
              <a:effectRef idx="0"/>
              <a:fontRef idx="minor"/>
            </p:style>
            <p:txBody>
              <a:bodyPr wrap="none" lIns="90360" rIns="90360" tIns="44280" bIns="44280" anchor="t">
                <a:spAutoFit/>
              </a:bodyPr>
              <a:p>
                <a:pPr defTabSz="914400">
                  <a:lnSpc>
                    <a:spcPct val="90000"/>
                  </a:lnSpc>
                  <a:spcBef>
                    <a:spcPts val="300"/>
                  </a:spcBef>
                </a:pPr>
                <a:r>
                  <a:rPr b="0" lang="en-US" sz="1000" strike="noStrike" u="none">
                    <a:solidFill>
                      <a:schemeClr val="dk2"/>
                    </a:solidFill>
                    <a:effectLst/>
                    <a:uFillTx/>
                    <a:latin typeface="Arial"/>
                  </a:rPr>
                  <a:t>40</a:t>
                </a:r>
                <a:endParaRPr b="0" lang="en-US" sz="1000" strike="noStrike" u="none">
                  <a:solidFill>
                    <a:srgbClr val="000000"/>
                  </a:solidFill>
                  <a:effectLst/>
                  <a:uFillTx/>
                  <a:latin typeface="Arial"/>
                </a:endParaRPr>
              </a:p>
            </p:txBody>
          </p:sp>
          <p:sp>
            <p:nvSpPr>
              <p:cNvPr id="676" name="Line 414"/>
              <p:cNvSpPr/>
              <p:nvPr/>
            </p:nvSpPr>
            <p:spPr>
              <a:xfrm>
                <a:off x="2616120" y="3368520"/>
                <a:ext cx="360" cy="304920"/>
              </a:xfrm>
              <a:prstGeom prst="line">
                <a:avLst/>
              </a:prstGeom>
              <a:ln w="9525">
                <a:solidFill>
                  <a:srgbClr val="000000"/>
                </a:solidFill>
                <a:round/>
                <a:tailEnd len="med" type="triangle" w="me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677" name="Line 415"/>
              <p:cNvSpPr/>
              <p:nvPr/>
            </p:nvSpPr>
            <p:spPr>
              <a:xfrm>
                <a:off x="3149280" y="3368520"/>
                <a:ext cx="360" cy="304920"/>
              </a:xfrm>
              <a:prstGeom prst="line">
                <a:avLst/>
              </a:prstGeom>
              <a:ln w="9525">
                <a:solidFill>
                  <a:srgbClr val="000000"/>
                </a:solidFill>
                <a:round/>
                <a:tailEnd len="med" type="triangle" w="me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678" name="Line 416"/>
              <p:cNvSpPr/>
              <p:nvPr/>
            </p:nvSpPr>
            <p:spPr>
              <a:xfrm>
                <a:off x="3682800" y="3368520"/>
                <a:ext cx="360" cy="304920"/>
              </a:xfrm>
              <a:prstGeom prst="line">
                <a:avLst/>
              </a:prstGeom>
              <a:ln w="9525">
                <a:solidFill>
                  <a:srgbClr val="000000"/>
                </a:solidFill>
                <a:round/>
                <a:tailEnd len="med" type="triangle" w="me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679" name="Line 417"/>
              <p:cNvSpPr/>
              <p:nvPr/>
            </p:nvSpPr>
            <p:spPr>
              <a:xfrm>
                <a:off x="4216320" y="3368520"/>
                <a:ext cx="360" cy="304920"/>
              </a:xfrm>
              <a:prstGeom prst="line">
                <a:avLst/>
              </a:prstGeom>
              <a:ln w="9525">
                <a:solidFill>
                  <a:srgbClr val="000000"/>
                </a:solidFill>
                <a:round/>
                <a:tailEnd len="med" type="triangle" w="me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680" name="Line 441"/>
              <p:cNvSpPr/>
              <p:nvPr/>
            </p:nvSpPr>
            <p:spPr>
              <a:xfrm>
                <a:off x="5054400" y="4003560"/>
                <a:ext cx="360" cy="1270080"/>
              </a:xfrm>
              <a:prstGeom prst="line">
                <a:avLst/>
              </a:prstGeom>
              <a:ln w="9525">
                <a:solidFill>
                  <a:srgbClr val="000000"/>
                </a:solidFill>
                <a:round/>
                <a:tailEnd len="med" type="triangle" w="med"/>
              </a:ln>
            </p:spPr>
            <p:style>
              <a:lnRef idx="0"/>
              <a:fillRef idx="0"/>
              <a:effectRef idx="0"/>
              <a:fontRef idx="minor"/>
            </p:style>
            <p:txBody>
              <a:bodyPr lIns="90360" rIns="90360" tIns="44280" bIns="44280" anchor="ctr">
                <a:noAutofit/>
              </a:bodyPr>
              <a:p>
                <a:endParaRPr b="0" lang="en-US" sz="1800" strike="noStrike" u="none">
                  <a:solidFill>
                    <a:schemeClr val="dk1"/>
                  </a:solidFill>
                  <a:effectLst/>
                  <a:uFillTx/>
                  <a:latin typeface="Arial"/>
                </a:endParaRPr>
              </a:p>
            </p:txBody>
          </p:sp>
          <p:sp>
            <p:nvSpPr>
              <p:cNvPr id="681" name="Text Box 450"/>
              <p:cNvSpPr/>
              <p:nvPr/>
            </p:nvSpPr>
            <p:spPr>
              <a:xfrm>
                <a:off x="4581360" y="3419640"/>
                <a:ext cx="600120" cy="604440"/>
              </a:xfrm>
              <a:prstGeom prst="rect">
                <a:avLst/>
              </a:prstGeom>
              <a:noFill/>
              <a:ln w="0">
                <a:noFill/>
              </a:ln>
            </p:spPr>
            <p:style>
              <a:lnRef idx="0"/>
              <a:fillRef idx="0"/>
              <a:effectRef idx="0"/>
              <a:fontRef idx="minor"/>
            </p:style>
            <p:txBody>
              <a:bodyPr wrap="none" lIns="90360" rIns="90360" tIns="44280" bIns="44280" anchor="t">
                <a:spAutoFit/>
              </a:bodyPr>
              <a:p>
                <a:pPr defTabSz="914400">
                  <a:lnSpc>
                    <a:spcPct val="90000"/>
                  </a:lnSpc>
                  <a:spcBef>
                    <a:spcPts val="541"/>
                  </a:spcBef>
                </a:pPr>
                <a:r>
                  <a:rPr b="0" i="1" lang="en-US" sz="1800" strike="noStrike" u="none">
                    <a:solidFill>
                      <a:schemeClr val="dk2"/>
                    </a:solidFill>
                    <a:effectLst/>
                    <a:uFillTx/>
                    <a:latin typeface="Arial"/>
                  </a:rPr>
                  <a:t>TLB</a:t>
                </a:r>
                <a:endParaRPr b="0" lang="en-US" sz="1800" strike="noStrike" u="none">
                  <a:solidFill>
                    <a:srgbClr val="000000"/>
                  </a:solidFill>
                  <a:effectLst/>
                  <a:uFillTx/>
                  <a:latin typeface="Arial"/>
                </a:endParaRPr>
              </a:p>
              <a:p>
                <a:pPr defTabSz="914400">
                  <a:lnSpc>
                    <a:spcPct val="90000"/>
                  </a:lnSpc>
                  <a:spcBef>
                    <a:spcPts val="541"/>
                  </a:spcBef>
                </a:pPr>
                <a:r>
                  <a:rPr b="0" i="1" lang="en-US" sz="1800" strike="noStrike" u="none">
                    <a:solidFill>
                      <a:schemeClr val="dk2"/>
                    </a:solidFill>
                    <a:effectLst/>
                    <a:uFillTx/>
                    <a:latin typeface="Arial"/>
                  </a:rPr>
                  <a:t>hit</a:t>
                </a:r>
                <a:endParaRPr b="0" lang="en-US" sz="1800" strike="noStrike" u="none">
                  <a:solidFill>
                    <a:srgbClr val="000000"/>
                  </a:solidFill>
                  <a:effectLst/>
                  <a:uFillTx/>
                  <a:latin typeface="Arial"/>
                </a:endParaRPr>
              </a:p>
            </p:txBody>
          </p:sp>
        </p:grpSp>
        <p:sp>
          <p:nvSpPr>
            <p:cNvPr id="682" name="Line 440"/>
            <p:cNvSpPr/>
            <p:nvPr/>
          </p:nvSpPr>
          <p:spPr>
            <a:xfrm>
              <a:off x="4444920" y="4006800"/>
              <a:ext cx="609480" cy="360"/>
            </a:xfrm>
            <a:prstGeom prst="line">
              <a:avLst/>
            </a:prstGeom>
            <a:ln w="9525">
              <a:solidFill>
                <a:srgbClr val="000000"/>
              </a:solidFill>
              <a:round/>
            </a:ln>
          </p:spPr>
          <p:style>
            <a:lnRef idx="0"/>
            <a:fillRef idx="0"/>
            <a:effectRef idx="0"/>
            <a:fontRef idx="minor"/>
          </p:style>
          <p:txBody>
            <a:bodyPr lIns="90360" rIns="90360" tIns="0" bIns="0" anchor="ctr">
              <a:noAutofit/>
            </a:bodyPr>
            <a:p>
              <a:endParaRPr b="0" lang="en-US" sz="1800" strike="noStrike" u="none">
                <a:solidFill>
                  <a:schemeClr val="dk1"/>
                </a:solidFill>
                <a:effectLst/>
                <a:uFillTx/>
                <a:latin typeface="Arial"/>
              </a:endParaRPr>
            </a:p>
          </p:txBody>
        </p:sp>
      </p:grpSp>
    </p:spTree>
  </p:cSld>
  <mc:AlternateContent>
    <mc:Choice Requires="p14">
      <p:transition spd="slow" p14:dur="2000"/>
    </mc:Choice>
    <mc:Fallback>
      <p:transition spd="slow"/>
    </mc:Fallback>
  </mc:AlternateContent>
  <p:timing>
    <p:tnLst>
      <p:par>
        <p:cTn id="552" dur="indefinite" restart="never" nodeType="tmRoot">
          <p:childTnLst>
            <p:seq>
              <p:cTn id="553" dur="indefinite" nodeType="mainSeq">
                <p:childTnLst>
                  <p:par>
                    <p:cTn id="554" fill="hold">
                      <p:stCondLst>
                        <p:cond delay="indefinite"/>
                      </p:stCondLst>
                      <p:childTnLst>
                        <p:par>
                          <p:cTn id="555" fill="hold">
                            <p:stCondLst>
                              <p:cond delay="0"/>
                            </p:stCondLst>
                            <p:childTnLst>
                              <p:par>
                                <p:cTn id="556" nodeType="clickEffect" fill="hold" presetClass="entr" presetID="1">
                                  <p:stCondLst>
                                    <p:cond delay="0"/>
                                  </p:stCondLst>
                                  <p:childTnLst>
                                    <p:set>
                                      <p:cBhvr>
                                        <p:cTn id="557" dur="1" fill="hold">
                                          <p:stCondLst>
                                            <p:cond delay="0"/>
                                          </p:stCondLst>
                                        </p:cTn>
                                        <p:tgtEl>
                                          <p:spTgt spid="564"/>
                                        </p:tgtEl>
                                        <p:attrNameLst>
                                          <p:attrName>style.visibility</p:attrName>
                                        </p:attrNameLst>
                                      </p:cBhvr>
                                      <p:to>
                                        <p:strVal val="visible"/>
                                      </p:to>
                                    </p:set>
                                  </p:childTnLst>
                                </p:cTn>
                              </p:par>
                            </p:childTnLst>
                          </p:cTn>
                        </p:par>
                      </p:childTnLst>
                    </p:cTn>
                  </p:par>
                  <p:par>
                    <p:cTn id="558" fill="hold">
                      <p:stCondLst>
                        <p:cond delay="indefinite"/>
                      </p:stCondLst>
                      <p:childTnLst>
                        <p:par>
                          <p:cTn id="559" fill="hold">
                            <p:stCondLst>
                              <p:cond delay="0"/>
                            </p:stCondLst>
                            <p:childTnLst>
                              <p:par>
                                <p:cTn id="560" nodeType="clickEffect" fill="hold" presetClass="entr" presetID="1">
                                  <p:stCondLst>
                                    <p:cond delay="0"/>
                                  </p:stCondLst>
                                  <p:childTnLst>
                                    <p:set>
                                      <p:cBhvr>
                                        <p:cTn id="561" dur="1" fill="hold">
                                          <p:stCondLst>
                                            <p:cond delay="0"/>
                                          </p:stCondLst>
                                        </p:cTn>
                                        <p:tgtEl>
                                          <p:spTgt spid="501"/>
                                        </p:tgtEl>
                                        <p:attrNameLst>
                                          <p:attrName>style.visibility</p:attrName>
                                        </p:attrNameLst>
                                      </p:cBhvr>
                                      <p:to>
                                        <p:strVal val="visible"/>
                                      </p:to>
                                    </p:set>
                                  </p:childTnLst>
                                </p:cTn>
                              </p:par>
                              <p:par>
                                <p:cTn id="562" nodeType="withEffect" fill="hold" presetClass="entr" presetID="1">
                                  <p:stCondLst>
                                    <p:cond delay="0"/>
                                  </p:stCondLst>
                                  <p:childTnLst>
                                    <p:set>
                                      <p:cBhvr>
                                        <p:cTn id="563" dur="1" fill="hold">
                                          <p:stCondLst>
                                            <p:cond delay="0"/>
                                          </p:stCondLst>
                                        </p:cTn>
                                        <p:tgtEl>
                                          <p:spTgt spid="507"/>
                                        </p:tgtEl>
                                        <p:attrNameLst>
                                          <p:attrName>style.visibility</p:attrName>
                                        </p:attrNameLst>
                                      </p:cBhvr>
                                      <p:to>
                                        <p:strVal val="visible"/>
                                      </p:to>
                                    </p:set>
                                  </p:childTnLst>
                                </p:cTn>
                              </p:par>
                            </p:childTnLst>
                          </p:cTn>
                        </p:par>
                      </p:childTnLst>
                    </p:cTn>
                  </p:par>
                  <p:par>
                    <p:cTn id="564" fill="hold">
                      <p:stCondLst>
                        <p:cond delay="indefinite"/>
                      </p:stCondLst>
                      <p:childTnLst>
                        <p:par>
                          <p:cTn id="565" fill="hold">
                            <p:stCondLst>
                              <p:cond delay="0"/>
                            </p:stCondLst>
                            <p:childTnLst>
                              <p:par>
                                <p:cTn id="566" nodeType="clickEffect" fill="hold" presetClass="entr" presetID="1">
                                  <p:stCondLst>
                                    <p:cond delay="0"/>
                                  </p:stCondLst>
                                  <p:childTnLst>
                                    <p:set>
                                      <p:cBhvr>
                                        <p:cTn id="567" dur="1" fill="hold">
                                          <p:stCondLst>
                                            <p:cond delay="0"/>
                                          </p:stCondLst>
                                        </p:cTn>
                                        <p:tgtEl>
                                          <p:spTgt spid="670"/>
                                        </p:tgtEl>
                                        <p:attrNameLst>
                                          <p:attrName>style.visibility</p:attrName>
                                        </p:attrNameLst>
                                      </p:cBhvr>
                                      <p:to>
                                        <p:strVal val="visible"/>
                                      </p:to>
                                    </p:set>
                                  </p:childTnLst>
                                </p:cTn>
                              </p:par>
                            </p:childTnLst>
                          </p:cTn>
                        </p:par>
                      </p:childTnLst>
                    </p:cTn>
                  </p:par>
                  <p:par>
                    <p:cTn id="568" fill="hold">
                      <p:stCondLst>
                        <p:cond delay="indefinite"/>
                      </p:stCondLst>
                      <p:childTnLst>
                        <p:par>
                          <p:cTn id="569" fill="hold">
                            <p:stCondLst>
                              <p:cond delay="0"/>
                            </p:stCondLst>
                            <p:childTnLst>
                              <p:par>
                                <p:cTn id="570" nodeType="clickEffect" fill="hold" presetClass="entr" presetID="1">
                                  <p:stCondLst>
                                    <p:cond delay="0"/>
                                  </p:stCondLst>
                                  <p:childTnLst>
                                    <p:set>
                                      <p:cBhvr>
                                        <p:cTn id="571" dur="1" fill="hold">
                                          <p:stCondLst>
                                            <p:cond delay="0"/>
                                          </p:stCondLst>
                                        </p:cTn>
                                        <p:tgtEl>
                                          <p:spTgt spid="531"/>
                                        </p:tgtEl>
                                        <p:attrNameLst>
                                          <p:attrName>style.visibility</p:attrName>
                                        </p:attrNameLst>
                                      </p:cBhvr>
                                      <p:to>
                                        <p:strVal val="visible"/>
                                      </p:to>
                                    </p:set>
                                  </p:childTnLst>
                                </p:cTn>
                              </p:par>
                            </p:childTnLst>
                          </p:cTn>
                        </p:par>
                      </p:childTnLst>
                    </p:cTn>
                  </p:par>
                  <p:par>
                    <p:cTn id="572" fill="hold">
                      <p:stCondLst>
                        <p:cond delay="indefinite"/>
                      </p:stCondLst>
                      <p:childTnLst>
                        <p:par>
                          <p:cTn id="573" fill="hold">
                            <p:stCondLst>
                              <p:cond delay="0"/>
                            </p:stCondLst>
                            <p:childTnLst>
                              <p:par>
                                <p:cTn id="574" nodeType="clickEffect" fill="hold" presetClass="entr" presetID="1">
                                  <p:stCondLst>
                                    <p:cond delay="0"/>
                                  </p:stCondLst>
                                  <p:childTnLst>
                                    <p:set>
                                      <p:cBhvr>
                                        <p:cTn id="575" dur="1" fill="hold">
                                          <p:stCondLst>
                                            <p:cond delay="0"/>
                                          </p:stCondLst>
                                        </p:cTn>
                                        <p:tgtEl>
                                          <p:spTgt spid="607"/>
                                        </p:tgtEl>
                                        <p:attrNameLst>
                                          <p:attrName>style.visibility</p:attrName>
                                        </p:attrNameLst>
                                      </p:cBhvr>
                                      <p:to>
                                        <p:strVal val="visible"/>
                                      </p:to>
                                    </p:set>
                                  </p:childTnLst>
                                </p:cTn>
                              </p:par>
                            </p:childTnLst>
                          </p:cTn>
                        </p:par>
                      </p:childTnLst>
                    </p:cTn>
                  </p:par>
                  <p:par>
                    <p:cTn id="576" fill="hold">
                      <p:stCondLst>
                        <p:cond delay="indefinite"/>
                      </p:stCondLst>
                      <p:childTnLst>
                        <p:par>
                          <p:cTn id="577" fill="hold">
                            <p:stCondLst>
                              <p:cond delay="0"/>
                            </p:stCondLst>
                            <p:childTnLst>
                              <p:par>
                                <p:cTn id="578" nodeType="clickEffect" fill="hold" presetClass="entr" presetID="1">
                                  <p:stCondLst>
                                    <p:cond delay="0"/>
                                  </p:stCondLst>
                                  <p:childTnLst>
                                    <p:set>
                                      <p:cBhvr>
                                        <p:cTn id="579" dur="1" fill="hold">
                                          <p:stCondLst>
                                            <p:cond delay="0"/>
                                          </p:stCondLst>
                                        </p:cTn>
                                        <p:tgtEl>
                                          <p:spTgt spid="536"/>
                                        </p:tgtEl>
                                        <p:attrNameLst>
                                          <p:attrName>style.visibility</p:attrName>
                                        </p:attrNameLst>
                                      </p:cBhvr>
                                      <p:to>
                                        <p:strVal val="visible"/>
                                      </p:to>
                                    </p:set>
                                  </p:childTnLst>
                                </p:cTn>
                              </p:par>
                              <p:par>
                                <p:cTn id="580" nodeType="withEffect" fill="hold" presetClass="entr" presetID="1">
                                  <p:stCondLst>
                                    <p:cond delay="0"/>
                                  </p:stCondLst>
                                  <p:childTnLst>
                                    <p:set>
                                      <p:cBhvr>
                                        <p:cTn id="581" dur="1" fill="hold">
                                          <p:stCondLst>
                                            <p:cond delay="0"/>
                                          </p:stCondLst>
                                        </p:cTn>
                                        <p:tgtEl>
                                          <p:spTgt spid="574"/>
                                        </p:tgtEl>
                                        <p:attrNameLst>
                                          <p:attrName>style.visibility</p:attrName>
                                        </p:attrNameLst>
                                      </p:cBhvr>
                                      <p:to>
                                        <p:strVal val="visible"/>
                                      </p:to>
                                    </p:set>
                                  </p:childTnLst>
                                </p:cTn>
                              </p:par>
                            </p:childTnLst>
                          </p:cTn>
                        </p:par>
                      </p:childTnLst>
                    </p:cTn>
                  </p:par>
                  <p:par>
                    <p:cTn id="582" fill="hold">
                      <p:stCondLst>
                        <p:cond delay="indefinite"/>
                      </p:stCondLst>
                      <p:childTnLst>
                        <p:par>
                          <p:cTn id="583" fill="hold">
                            <p:stCondLst>
                              <p:cond delay="0"/>
                            </p:stCondLst>
                            <p:childTnLst>
                              <p:par>
                                <p:cTn id="584" nodeType="clickEffect" fill="hold" presetClass="entr" presetID="1">
                                  <p:stCondLst>
                                    <p:cond delay="0"/>
                                  </p:stCondLst>
                                  <p:childTnLst>
                                    <p:set>
                                      <p:cBhvr>
                                        <p:cTn id="585" dur="1" fill="hold">
                                          <p:stCondLst>
                                            <p:cond delay="0"/>
                                          </p:stCondLst>
                                        </p:cTn>
                                        <p:tgtEl>
                                          <p:spTgt spid="657"/>
                                        </p:tgtEl>
                                        <p:attrNameLst>
                                          <p:attrName>style.visibility</p:attrName>
                                        </p:attrNameLst>
                                      </p:cBhvr>
                                      <p:to>
                                        <p:strVal val="visible"/>
                                      </p:to>
                                    </p:set>
                                  </p:childTnLst>
                                </p:cTn>
                              </p:par>
                            </p:childTnLst>
                          </p:cTn>
                        </p:par>
                      </p:childTnLst>
                    </p:cTn>
                  </p:par>
                  <p:par>
                    <p:cTn id="586" fill="hold">
                      <p:stCondLst>
                        <p:cond delay="indefinite"/>
                      </p:stCondLst>
                      <p:childTnLst>
                        <p:par>
                          <p:cTn id="587" fill="hold">
                            <p:stCondLst>
                              <p:cond delay="0"/>
                            </p:stCondLst>
                            <p:childTnLst>
                              <p:par>
                                <p:cTn id="588" nodeType="clickEffect" fill="hold" presetClass="entr" presetID="1">
                                  <p:stCondLst>
                                    <p:cond delay="0"/>
                                  </p:stCondLst>
                                  <p:childTnLst>
                                    <p:set>
                                      <p:cBhvr>
                                        <p:cTn id="589" dur="1" fill="hold">
                                          <p:stCondLst>
                                            <p:cond delay="0"/>
                                          </p:stCondLst>
                                        </p:cTn>
                                        <p:tgtEl>
                                          <p:spTgt spid="545"/>
                                        </p:tgtEl>
                                        <p:attrNameLst>
                                          <p:attrName>style.visibility</p:attrName>
                                        </p:attrNameLst>
                                      </p:cBhvr>
                                      <p:to>
                                        <p:strVal val="visible"/>
                                      </p:to>
                                    </p:set>
                                  </p:childTnLst>
                                </p:cTn>
                              </p:par>
                            </p:childTnLst>
                          </p:cTn>
                        </p:par>
                      </p:childTnLst>
                    </p:cTn>
                  </p:par>
                  <p:par>
                    <p:cTn id="590" fill="hold">
                      <p:stCondLst>
                        <p:cond delay="indefinite"/>
                      </p:stCondLst>
                      <p:childTnLst>
                        <p:par>
                          <p:cTn id="591" fill="hold">
                            <p:stCondLst>
                              <p:cond delay="0"/>
                            </p:stCondLst>
                            <p:childTnLst>
                              <p:par>
                                <p:cTn id="592" nodeType="clickEffect" fill="hold" presetClass="entr" presetID="1">
                                  <p:stCondLst>
                                    <p:cond delay="0"/>
                                  </p:stCondLst>
                                  <p:childTnLst>
                                    <p:set>
                                      <p:cBhvr>
                                        <p:cTn id="593" dur="1" fill="hold">
                                          <p:stCondLst>
                                            <p:cond delay="0"/>
                                          </p:stCondLst>
                                        </p:cTn>
                                        <p:tgtEl>
                                          <p:spTgt spid="554"/>
                                        </p:tgtEl>
                                        <p:attrNameLst>
                                          <p:attrName>style.visibility</p:attrName>
                                        </p:attrNameLst>
                                      </p:cBhvr>
                                      <p:to>
                                        <p:strVal val="visible"/>
                                      </p:to>
                                    </p:set>
                                  </p:childTnLst>
                                </p:cTn>
                              </p:par>
                            </p:childTnLst>
                          </p:cTn>
                        </p:par>
                      </p:childTnLst>
                    </p:cTn>
                  </p:par>
                  <p:par>
                    <p:cTn id="594" fill="hold">
                      <p:stCondLst>
                        <p:cond delay="indefinite"/>
                      </p:stCondLst>
                      <p:childTnLst>
                        <p:par>
                          <p:cTn id="595" fill="hold">
                            <p:stCondLst>
                              <p:cond delay="0"/>
                            </p:stCondLst>
                            <p:childTnLst>
                              <p:par>
                                <p:cTn id="596" nodeType="clickEffect" fill="hold" presetClass="entr" presetID="1">
                                  <p:stCondLst>
                                    <p:cond delay="0"/>
                                  </p:stCondLst>
                                  <p:childTnLst>
                                    <p:set>
                                      <p:cBhvr>
                                        <p:cTn id="597" dur="1" fill="hold">
                                          <p:stCondLst>
                                            <p:cond delay="0"/>
                                          </p:stCondLst>
                                        </p:cTn>
                                        <p:tgtEl>
                                          <p:spTgt spid="55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533520"/>
            <a:ext cx="8228520" cy="989640"/>
          </a:xfrm>
          <a:prstGeom prst="rect">
            <a:avLst/>
          </a:prstGeom>
          <a:noFill/>
          <a:ln w="0">
            <a:noFill/>
          </a:ln>
        </p:spPr>
        <p:txBody>
          <a:bodyPr lIns="91440" rIns="91440" tIns="45720" bIns="45720" anchor="ctr">
            <a:noAutofit/>
          </a:bodyPr>
          <a:p>
            <a:pPr indent="0" defTabSz="914400">
              <a:lnSpc>
                <a:spcPct val="100000"/>
              </a:lnSpc>
              <a:buNone/>
              <a:tabLst>
                <a:tab algn="l" pos="0"/>
              </a:tabLst>
            </a:pPr>
            <a:r>
              <a:rPr b="0" lang="en-US" sz="4000" spc="-99" strike="noStrike" u="none">
                <a:solidFill>
                  <a:schemeClr val="dk2"/>
                </a:solidFill>
                <a:effectLst/>
                <a:uFillTx/>
                <a:latin typeface="Arial"/>
              </a:rPr>
              <a:t>Review: Address Translation</a:t>
            </a:r>
            <a:endParaRPr b="0" lang="en-US" sz="4000" strike="noStrike" u="none">
              <a:solidFill>
                <a:srgbClr val="000000"/>
              </a:solidFill>
              <a:effectLst/>
              <a:uFillTx/>
              <a:latin typeface="Arial"/>
            </a:endParaRPr>
          </a:p>
        </p:txBody>
      </p:sp>
      <p:pic>
        <p:nvPicPr>
          <p:cNvPr id="93" name="Picture 6" descr=""/>
          <p:cNvPicPr/>
          <p:nvPr/>
        </p:nvPicPr>
        <p:blipFill>
          <a:blip r:embed="rId1"/>
          <a:srcRect l="15849" t="0" r="17969" b="0"/>
          <a:stretch/>
        </p:blipFill>
        <p:spPr>
          <a:xfrm>
            <a:off x="1655280" y="1994760"/>
            <a:ext cx="1413000" cy="1413000"/>
          </a:xfrm>
          <a:prstGeom prst="rect">
            <a:avLst/>
          </a:prstGeom>
          <a:noFill/>
          <a:ln w="0">
            <a:noFill/>
          </a:ln>
        </p:spPr>
      </p:pic>
      <p:pic>
        <p:nvPicPr>
          <p:cNvPr id="94" name="Picture 7" descr=""/>
          <p:cNvPicPr/>
          <p:nvPr/>
        </p:nvPicPr>
        <p:blipFill>
          <a:blip r:embed="rId2"/>
          <a:stretch/>
        </p:blipFill>
        <p:spPr>
          <a:xfrm>
            <a:off x="5262840" y="5482080"/>
            <a:ext cx="1767960" cy="989640"/>
          </a:xfrm>
          <a:prstGeom prst="rect">
            <a:avLst/>
          </a:prstGeom>
          <a:noFill/>
          <a:ln w="0">
            <a:noFill/>
          </a:ln>
        </p:spPr>
      </p:pic>
      <p:sp>
        <p:nvSpPr>
          <p:cNvPr id="95" name="Rectangle 2"/>
          <p:cNvSpPr/>
          <p:nvPr/>
        </p:nvSpPr>
        <p:spPr>
          <a:xfrm>
            <a:off x="5355360" y="2014200"/>
            <a:ext cx="1370520" cy="1413720"/>
          </a:xfrm>
          <a:prstGeom prst="rect">
            <a:avLst/>
          </a:prstGeom>
          <a:gradFill rotWithShape="0">
            <a:gsLst>
              <a:gs pos="0">
                <a:srgbClr val="baa8e6"/>
              </a:gs>
              <a:gs pos="45000">
                <a:srgbClr val="c8b5f8"/>
              </a:gs>
              <a:gs pos="100000">
                <a:srgbClr val="e0d6fb"/>
              </a:gs>
            </a:gsLst>
            <a:path path="circle">
              <a:fillToRect l="50000" t="50000" r="50000" b="50000"/>
            </a:path>
          </a:grad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MMU</a:t>
            </a:r>
            <a:endParaRPr b="0" lang="en-US" sz="1800" strike="noStrike" u="none">
              <a:solidFill>
                <a:srgbClr val="000000"/>
              </a:solidFill>
              <a:effectLst/>
              <a:uFillTx/>
              <a:latin typeface="Arial"/>
            </a:endParaRPr>
          </a:p>
        </p:txBody>
      </p:sp>
      <p:grpSp>
        <p:nvGrpSpPr>
          <p:cNvPr id="96" name="Group 10"/>
          <p:cNvGrpSpPr/>
          <p:nvPr/>
        </p:nvGrpSpPr>
        <p:grpSpPr>
          <a:xfrm>
            <a:off x="3068280" y="2362320"/>
            <a:ext cx="2309040" cy="370440"/>
            <a:chOff x="3068280" y="2362320"/>
            <a:chExt cx="2309040" cy="370440"/>
          </a:xfrm>
        </p:grpSpPr>
        <p:cxnSp>
          <p:nvCxnSpPr>
            <p:cNvPr id="97" name="Straight Arrow Connector 8"/>
            <p:cNvCxnSpPr>
              <a:stCxn id="93" idx="3"/>
            </p:cNvCxnSpPr>
            <p:nvPr/>
          </p:nvCxnSpPr>
          <p:spPr>
            <a:xfrm>
              <a:off x="3068280" y="2701080"/>
              <a:ext cx="2309400" cy="8640"/>
            </a:xfrm>
            <a:prstGeom prst="straightConnector1">
              <a:avLst/>
            </a:prstGeom>
            <a:ln w="0">
              <a:solidFill>
                <a:srgbClr val="521b92"/>
              </a:solidFill>
              <a:tailEnd len="med" type="triangle" w="med"/>
            </a:ln>
          </p:spPr>
        </p:cxnSp>
        <p:sp>
          <p:nvSpPr>
            <p:cNvPr id="98" name="TextBox 9"/>
            <p:cNvSpPr/>
            <p:nvPr/>
          </p:nvSpPr>
          <p:spPr>
            <a:xfrm>
              <a:off x="3373200" y="2362320"/>
              <a:ext cx="171324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Arial"/>
                </a:rPr>
                <a:t>Virtual Address</a:t>
              </a:r>
              <a:endParaRPr b="0" lang="en-US" sz="1800" strike="noStrike" u="none">
                <a:solidFill>
                  <a:srgbClr val="000000"/>
                </a:solidFill>
                <a:effectLst/>
                <a:uFillTx/>
                <a:latin typeface="Arial"/>
              </a:endParaRPr>
            </a:p>
          </p:txBody>
        </p:sp>
      </p:grpSp>
      <p:grpSp>
        <p:nvGrpSpPr>
          <p:cNvPr id="99" name="Group 11"/>
          <p:cNvGrpSpPr/>
          <p:nvPr/>
        </p:nvGrpSpPr>
        <p:grpSpPr>
          <a:xfrm>
            <a:off x="6726960" y="2352240"/>
            <a:ext cx="1291680" cy="370440"/>
            <a:chOff x="6726960" y="2352240"/>
            <a:chExt cx="1291680" cy="370440"/>
          </a:xfrm>
        </p:grpSpPr>
        <p:cxnSp>
          <p:nvCxnSpPr>
            <p:cNvPr id="100" name="Straight Arrow Connector 12"/>
            <p:cNvCxnSpPr/>
            <p:nvPr/>
          </p:nvCxnSpPr>
          <p:spPr>
            <a:xfrm>
              <a:off x="6726960" y="2691720"/>
              <a:ext cx="1292040" cy="1080"/>
            </a:xfrm>
            <a:prstGeom prst="straightConnector1">
              <a:avLst/>
            </a:prstGeom>
            <a:ln w="0">
              <a:solidFill>
                <a:srgbClr val="521b92"/>
              </a:solidFill>
              <a:tailEnd len="med" type="triangle" w="med"/>
            </a:ln>
          </p:spPr>
        </p:cxnSp>
        <p:sp>
          <p:nvSpPr>
            <p:cNvPr id="101" name="TextBox 13"/>
            <p:cNvSpPr/>
            <p:nvPr/>
          </p:nvSpPr>
          <p:spPr>
            <a:xfrm>
              <a:off x="6933600" y="2352240"/>
              <a:ext cx="82800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Arial"/>
                </a:rPr>
                <a:t>invalid</a:t>
              </a:r>
              <a:endParaRPr b="0" lang="en-US" sz="1800" strike="noStrike" u="none">
                <a:solidFill>
                  <a:srgbClr val="000000"/>
                </a:solidFill>
                <a:effectLst/>
                <a:uFillTx/>
                <a:latin typeface="Arial"/>
              </a:endParaRPr>
            </a:p>
          </p:txBody>
        </p:sp>
      </p:grpSp>
      <p:sp>
        <p:nvSpPr>
          <p:cNvPr id="102" name="TextBox 15"/>
          <p:cNvSpPr/>
          <p:nvPr/>
        </p:nvSpPr>
        <p:spPr>
          <a:xfrm>
            <a:off x="8022600" y="2514600"/>
            <a:ext cx="118404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Arial"/>
              </a:rPr>
              <a:t>Exception</a:t>
            </a:r>
            <a:endParaRPr b="0" lang="en-US" sz="1800" strike="noStrike" u="none">
              <a:solidFill>
                <a:srgbClr val="000000"/>
              </a:solidFill>
              <a:effectLst/>
              <a:uFillTx/>
              <a:latin typeface="Arial"/>
            </a:endParaRPr>
          </a:p>
        </p:txBody>
      </p:sp>
      <p:grpSp>
        <p:nvGrpSpPr>
          <p:cNvPr id="103" name="Group 16"/>
          <p:cNvGrpSpPr/>
          <p:nvPr/>
        </p:nvGrpSpPr>
        <p:grpSpPr>
          <a:xfrm>
            <a:off x="6071040" y="3444840"/>
            <a:ext cx="406080" cy="2003760"/>
            <a:chOff x="6071040" y="3444840"/>
            <a:chExt cx="406080" cy="2003760"/>
          </a:xfrm>
        </p:grpSpPr>
        <p:cxnSp>
          <p:nvCxnSpPr>
            <p:cNvPr id="104" name="Straight Arrow Connector 17"/>
            <p:cNvCxnSpPr/>
            <p:nvPr/>
          </p:nvCxnSpPr>
          <p:spPr>
            <a:xfrm>
              <a:off x="6071040" y="3533400"/>
              <a:ext cx="1080" cy="1915560"/>
            </a:xfrm>
            <a:prstGeom prst="straightConnector1">
              <a:avLst/>
            </a:prstGeom>
            <a:ln w="0">
              <a:solidFill>
                <a:srgbClr val="521b92"/>
              </a:solidFill>
              <a:tailEnd len="med" type="triangle" w="med"/>
            </a:ln>
          </p:spPr>
        </p:cxnSp>
        <p:sp>
          <p:nvSpPr>
            <p:cNvPr id="105" name="TextBox 18"/>
            <p:cNvSpPr/>
            <p:nvPr/>
          </p:nvSpPr>
          <p:spPr>
            <a:xfrm rot="5400000">
              <a:off x="5331600" y="4219920"/>
              <a:ext cx="192060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Arial"/>
                </a:rPr>
                <a:t>Physical Address</a:t>
              </a:r>
              <a:endParaRPr b="0" lang="en-US" sz="1800" strike="noStrike" u="none">
                <a:solidFill>
                  <a:srgbClr val="000000"/>
                </a:solidFill>
                <a:effectLst/>
                <a:uFillTx/>
                <a:latin typeface="Arial"/>
              </a:endParaRPr>
            </a:p>
          </p:txBody>
        </p:sp>
      </p:grpSp>
      <p:grpSp>
        <p:nvGrpSpPr>
          <p:cNvPr id="106" name="Group 24"/>
          <p:cNvGrpSpPr/>
          <p:nvPr/>
        </p:nvGrpSpPr>
        <p:grpSpPr>
          <a:xfrm>
            <a:off x="2361600" y="3407760"/>
            <a:ext cx="2901240" cy="2587320"/>
            <a:chOff x="2361600" y="3407760"/>
            <a:chExt cx="2901240" cy="2587320"/>
          </a:xfrm>
        </p:grpSpPr>
        <p:cxnSp>
          <p:nvCxnSpPr>
            <p:cNvPr id="107" name="Elbow Connector 20"/>
            <p:cNvCxnSpPr>
              <a:stCxn id="94" idx="1"/>
              <a:endCxn id="93" idx="2"/>
            </p:cNvCxnSpPr>
            <p:nvPr/>
          </p:nvCxnSpPr>
          <p:spPr>
            <a:xfrm rot="10800000">
              <a:off x="2361240" y="3407760"/>
              <a:ext cx="2901600" cy="2569320"/>
            </a:xfrm>
            <a:prstGeom prst="bentConnector2">
              <a:avLst/>
            </a:prstGeom>
            <a:ln w="0">
              <a:solidFill>
                <a:srgbClr val="521b92"/>
              </a:solidFill>
              <a:tailEnd len="med" type="triangle" w="med"/>
            </a:ln>
          </p:spPr>
        </p:cxnSp>
        <p:sp>
          <p:nvSpPr>
            <p:cNvPr id="108" name="TextBox 21"/>
            <p:cNvSpPr/>
            <p:nvPr/>
          </p:nvSpPr>
          <p:spPr>
            <a:xfrm>
              <a:off x="3429000" y="5624640"/>
              <a:ext cx="66276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Arial"/>
                </a:rPr>
                <a:t>Data</a:t>
              </a:r>
              <a:endParaRPr b="0" lang="en-US" sz="1800" strike="noStrike" u="none">
                <a:solidFill>
                  <a:srgbClr val="000000"/>
                </a:solidFill>
                <a:effectLst/>
                <a:uFillTx/>
                <a:latin typeface="Arial"/>
              </a:endParaRPr>
            </a:p>
          </p:txBody>
        </p:sp>
      </p:grpSp>
      <p:grpSp>
        <p:nvGrpSpPr>
          <p:cNvPr id="109" name="Group 25"/>
          <p:cNvGrpSpPr/>
          <p:nvPr/>
        </p:nvGrpSpPr>
        <p:grpSpPr>
          <a:xfrm>
            <a:off x="461880" y="1447920"/>
            <a:ext cx="908640" cy="2485800"/>
            <a:chOff x="461880" y="1447920"/>
            <a:chExt cx="908640" cy="2485800"/>
          </a:xfrm>
        </p:grpSpPr>
        <p:sp>
          <p:nvSpPr>
            <p:cNvPr id="110" name="Rectangle 26"/>
            <p:cNvSpPr/>
            <p:nvPr/>
          </p:nvSpPr>
          <p:spPr>
            <a:xfrm>
              <a:off x="461880" y="3605760"/>
              <a:ext cx="908640" cy="327960"/>
            </a:xfrm>
            <a:prstGeom prst="rect">
              <a:avLst/>
            </a:prstGeom>
            <a:gradFill rotWithShape="0">
              <a:gsLst>
                <a:gs pos="0">
                  <a:srgbClr val="baa8e6"/>
                </a:gs>
                <a:gs pos="45000">
                  <a:srgbClr val="c8b5f8"/>
                </a:gs>
                <a:gs pos="100000">
                  <a:srgbClr val="e0d6fb"/>
                </a:gs>
              </a:gsLst>
              <a:path path="circle">
                <a:fillToRect l="50000" t="50000" r="50000" b="50000"/>
              </a:path>
            </a:gradFill>
            <a:ln w="28575">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Code</a:t>
              </a:r>
              <a:endParaRPr b="0" lang="en-US" sz="1800" strike="noStrike" u="none">
                <a:solidFill>
                  <a:srgbClr val="000000"/>
                </a:solidFill>
                <a:effectLst/>
                <a:uFillTx/>
                <a:latin typeface="Arial"/>
              </a:endParaRPr>
            </a:p>
          </p:txBody>
        </p:sp>
        <p:sp>
          <p:nvSpPr>
            <p:cNvPr id="111" name="Rectangle 27"/>
            <p:cNvSpPr/>
            <p:nvPr/>
          </p:nvSpPr>
          <p:spPr>
            <a:xfrm>
              <a:off x="461880" y="3276720"/>
              <a:ext cx="908640" cy="327960"/>
            </a:xfrm>
            <a:prstGeom prst="rect">
              <a:avLst/>
            </a:prstGeom>
            <a:gradFill rotWithShape="0">
              <a:gsLst>
                <a:gs pos="0">
                  <a:srgbClr val="baa8e6"/>
                </a:gs>
                <a:gs pos="45000">
                  <a:srgbClr val="c8b5f8"/>
                </a:gs>
                <a:gs pos="100000">
                  <a:srgbClr val="e0d6fb"/>
                </a:gs>
              </a:gsLst>
              <a:path path="circle">
                <a:fillToRect l="50000" t="50000" r="50000" b="50000"/>
              </a:path>
            </a:gradFill>
            <a:ln w="28575">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Data</a:t>
              </a:r>
              <a:endParaRPr b="0" lang="en-US" sz="1800" strike="noStrike" u="none">
                <a:solidFill>
                  <a:srgbClr val="000000"/>
                </a:solidFill>
                <a:effectLst/>
                <a:uFillTx/>
                <a:latin typeface="Arial"/>
              </a:endParaRPr>
            </a:p>
          </p:txBody>
        </p:sp>
        <p:sp>
          <p:nvSpPr>
            <p:cNvPr id="112" name="Rectangle 28"/>
            <p:cNvSpPr/>
            <p:nvPr/>
          </p:nvSpPr>
          <p:spPr>
            <a:xfrm>
              <a:off x="461880" y="1447920"/>
              <a:ext cx="908640" cy="506880"/>
            </a:xfrm>
            <a:prstGeom prst="rect">
              <a:avLst/>
            </a:prstGeom>
            <a:gradFill rotWithShape="0">
              <a:gsLst>
                <a:gs pos="0">
                  <a:srgbClr val="baa8e6"/>
                </a:gs>
                <a:gs pos="45000">
                  <a:srgbClr val="c8b5f8"/>
                </a:gs>
                <a:gs pos="100000">
                  <a:srgbClr val="e0d6fb"/>
                </a:gs>
              </a:gsLst>
              <a:path path="circle">
                <a:fillToRect l="50000" t="50000" r="50000" b="50000"/>
              </a:path>
            </a:gradFill>
            <a:ln w="28575">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Stack</a:t>
              </a:r>
              <a:endParaRPr b="0" lang="en-US" sz="1800" strike="noStrike" u="none">
                <a:solidFill>
                  <a:srgbClr val="000000"/>
                </a:solidFill>
                <a:effectLst/>
                <a:uFillTx/>
                <a:latin typeface="Arial"/>
              </a:endParaRPr>
            </a:p>
          </p:txBody>
        </p:sp>
        <p:sp>
          <p:nvSpPr>
            <p:cNvPr id="113" name="Rectangle 29"/>
            <p:cNvSpPr/>
            <p:nvPr/>
          </p:nvSpPr>
          <p:spPr>
            <a:xfrm>
              <a:off x="461880" y="1955880"/>
              <a:ext cx="908640" cy="83916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14" name="Rectangle 30"/>
            <p:cNvSpPr/>
            <p:nvPr/>
          </p:nvSpPr>
          <p:spPr>
            <a:xfrm>
              <a:off x="461880" y="2796120"/>
              <a:ext cx="908640" cy="506880"/>
            </a:xfrm>
            <a:prstGeom prst="rect">
              <a:avLst/>
            </a:prstGeom>
            <a:gradFill rotWithShape="0">
              <a:gsLst>
                <a:gs pos="0">
                  <a:srgbClr val="baa8e6"/>
                </a:gs>
                <a:gs pos="45000">
                  <a:srgbClr val="c8b5f8"/>
                </a:gs>
                <a:gs pos="100000">
                  <a:srgbClr val="e0d6fb"/>
                </a:gs>
              </a:gsLst>
              <a:path path="circle">
                <a:fillToRect l="50000" t="50000" r="50000" b="50000"/>
              </a:path>
            </a:gradFill>
            <a:ln w="28575">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Heap</a:t>
              </a:r>
              <a:endParaRPr b="0" lang="en-US" sz="1800" strike="noStrike" u="none">
                <a:solidFill>
                  <a:srgbClr val="000000"/>
                </a:solidFill>
                <a:effectLst/>
                <a:uFillTx/>
                <a:latin typeface="Arial"/>
              </a:endParaRPr>
            </a:p>
          </p:txBody>
        </p:sp>
      </p:grpSp>
      <p:cxnSp>
        <p:nvCxnSpPr>
          <p:cNvPr id="115" name="Straight Arrow Connector 32"/>
          <p:cNvCxnSpPr>
            <a:stCxn id="114" idx="0"/>
          </p:cNvCxnSpPr>
          <p:nvPr/>
        </p:nvCxnSpPr>
        <p:spPr>
          <a:xfrm flipV="1">
            <a:off x="916200" y="2540880"/>
            <a:ext cx="1440" cy="255600"/>
          </a:xfrm>
          <a:prstGeom prst="straightConnector1">
            <a:avLst/>
          </a:prstGeom>
          <a:ln w="0">
            <a:solidFill>
              <a:srgbClr val="7a27d8"/>
            </a:solidFill>
            <a:tailEnd len="med" type="triangle" w="med"/>
          </a:ln>
        </p:spPr>
      </p:cxnSp>
      <p:cxnSp>
        <p:nvCxnSpPr>
          <p:cNvPr id="116" name="Straight Arrow Connector 33"/>
          <p:cNvCxnSpPr>
            <a:stCxn id="113" idx="0"/>
          </p:cNvCxnSpPr>
          <p:nvPr/>
        </p:nvCxnSpPr>
        <p:spPr>
          <a:xfrm>
            <a:off x="916200" y="1955880"/>
            <a:ext cx="1440" cy="331200"/>
          </a:xfrm>
          <a:prstGeom prst="straightConnector1">
            <a:avLst/>
          </a:prstGeom>
          <a:ln w="0">
            <a:solidFill>
              <a:srgbClr val="7a27d8"/>
            </a:solidFill>
            <a:tailEnd len="med" type="triangle" w="med"/>
          </a:ln>
        </p:spPr>
      </p:cxn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nodeType="clickEffect" fill="hold" presetClass="entr" presetID="1">
                                  <p:stCondLst>
                                    <p:cond delay="0"/>
                                  </p:stCondLst>
                                  <p:childTnLst>
                                    <p:set>
                                      <p:cBhvr>
                                        <p:cTn id="6" dur="1" fill="hold">
                                          <p:stCondLst>
                                            <p:cond delay="0"/>
                                          </p:stCondLst>
                                        </p:cTn>
                                        <p:tgtEl>
                                          <p:spTgt spid="96"/>
                                        </p:tgtEl>
                                        <p:attrNameLst>
                                          <p:attrName>style.visibility</p:attrName>
                                        </p:attrNameLst>
                                      </p:cBhvr>
                                      <p:to>
                                        <p:strVal val="visible"/>
                                      </p:to>
                                    </p:set>
                                  </p:childTnLst>
                                </p:cTn>
                              </p:par>
                              <p:par>
                                <p:cTn id="7" nodeType="withEffect" fill="hold" presetClass="entr" presetID="1">
                                  <p:stCondLst>
                                    <p:cond delay="0"/>
                                  </p:stCondLst>
                                  <p:childTnLst>
                                    <p:set>
                                      <p:cBhvr>
                                        <p:cTn id="8" dur="1" fill="hold">
                                          <p:stCondLst>
                                            <p:cond delay="0"/>
                                          </p:stCondLst>
                                        </p:cTn>
                                        <p:tgtEl>
                                          <p:spTgt spid="9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nodeType="clickEffect" fill="hold" presetClass="entr" presetID="1">
                                  <p:stCondLst>
                                    <p:cond delay="0"/>
                                  </p:stCondLst>
                                  <p:childTnLst>
                                    <p:set>
                                      <p:cBhvr>
                                        <p:cTn id="12" dur="1" fill="hold">
                                          <p:stCondLst>
                                            <p:cond delay="0"/>
                                          </p:stCondLst>
                                        </p:cTn>
                                        <p:tgtEl>
                                          <p:spTgt spid="99"/>
                                        </p:tgtEl>
                                        <p:attrNameLst>
                                          <p:attrName>style.visibility</p:attrName>
                                        </p:attrNameLst>
                                      </p:cBhvr>
                                      <p:to>
                                        <p:strVal val="visible"/>
                                      </p:to>
                                    </p:set>
                                  </p:childTnLst>
                                </p:cTn>
                              </p:par>
                              <p:par>
                                <p:cTn id="13" nodeType="withEffect" fill="hold" presetClass="entr" presetID="1">
                                  <p:stCondLst>
                                    <p:cond delay="0"/>
                                  </p:stCondLst>
                                  <p:childTnLst>
                                    <p:set>
                                      <p:cBhvr>
                                        <p:cTn id="14" dur="1" fill="hold">
                                          <p:stCondLst>
                                            <p:cond delay="0"/>
                                          </p:stCondLst>
                                        </p:cTn>
                                        <p:tgtEl>
                                          <p:spTgt spid="10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nodeType="clickEffect" fill="hold" presetClass="entr" presetID="1">
                                  <p:stCondLst>
                                    <p:cond delay="0"/>
                                  </p:stCondLst>
                                  <p:childTnLst>
                                    <p:set>
                                      <p:cBhvr>
                                        <p:cTn id="18" dur="1" fill="hold">
                                          <p:stCondLst>
                                            <p:cond delay="0"/>
                                          </p:stCondLst>
                                        </p:cTn>
                                        <p:tgtEl>
                                          <p:spTgt spid="103"/>
                                        </p:tgtEl>
                                        <p:attrNameLst>
                                          <p:attrName>style.visibility</p:attrName>
                                        </p:attrNameLst>
                                      </p:cBhvr>
                                      <p:to>
                                        <p:strVal val="visible"/>
                                      </p:to>
                                    </p:set>
                                  </p:childTnLst>
                                </p:cTn>
                              </p:par>
                              <p:par>
                                <p:cTn id="19" nodeType="withEffect" fill="hold" presetClass="entr" presetID="1">
                                  <p:stCondLst>
                                    <p:cond delay="0"/>
                                  </p:stCondLst>
                                  <p:childTnLst>
                                    <p:set>
                                      <p:cBhvr>
                                        <p:cTn id="20" dur="1" fill="hold">
                                          <p:stCondLst>
                                            <p:cond delay="0"/>
                                          </p:stCondLst>
                                        </p:cTn>
                                        <p:tgtEl>
                                          <p:spTgt spid="9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nodeType="clickEffect" fill="hold" presetClass="entr" presetID="1">
                                  <p:stCondLst>
                                    <p:cond delay="0"/>
                                  </p:stCondLst>
                                  <p:childTnLst>
                                    <p:set>
                                      <p:cBhvr>
                                        <p:cTn id="24" dur="1" fill="hold">
                                          <p:stCondLst>
                                            <p:cond delay="0"/>
                                          </p:stCondLst>
                                        </p:cTn>
                                        <p:tgtEl>
                                          <p:spTgt spid="10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TextBox 13"/>
          <p:cNvSpPr/>
          <p:nvPr/>
        </p:nvSpPr>
        <p:spPr>
          <a:xfrm>
            <a:off x="1908000" y="5495040"/>
            <a:ext cx="4738320" cy="370440"/>
          </a:xfrm>
          <a:prstGeom prst="rect">
            <a:avLst/>
          </a:prstGeom>
          <a:solidFill>
            <a:schemeClr val="bg1"/>
          </a:solid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accent3"/>
                </a:solidFill>
                <a:effectLst/>
                <a:uFillTx/>
                <a:latin typeface="Arial"/>
              </a:rPr>
              <a:t>vaddr = page_num&lt;&lt; log(page_size) + offset</a:t>
            </a:r>
            <a:endParaRPr b="0" lang="en-US" sz="1800" strike="noStrike" u="none">
              <a:solidFill>
                <a:srgbClr val="000000"/>
              </a:solidFill>
              <a:effectLst/>
              <a:uFillTx/>
              <a:latin typeface="Arial"/>
            </a:endParaRPr>
          </a:p>
        </p:txBody>
      </p:sp>
      <p:sp>
        <p:nvSpPr>
          <p:cNvPr id="118" name="TextBox 15"/>
          <p:cNvSpPr/>
          <p:nvPr/>
        </p:nvSpPr>
        <p:spPr>
          <a:xfrm>
            <a:off x="1895760" y="5873760"/>
            <a:ext cx="4763520" cy="370440"/>
          </a:xfrm>
          <a:prstGeom prst="rect">
            <a:avLst/>
          </a:prstGeom>
          <a:solidFill>
            <a:schemeClr val="bg1"/>
          </a:solid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accent1"/>
                </a:solidFill>
                <a:effectLst/>
                <a:uFillTx/>
                <a:latin typeface="Arial"/>
              </a:rPr>
              <a:t>paddr = frame_num&lt;&lt;log(page_size) + offset</a:t>
            </a:r>
            <a:endParaRPr b="0" lang="en-US" sz="1800" strike="noStrike" u="none">
              <a:solidFill>
                <a:srgbClr val="000000"/>
              </a:solidFill>
              <a:effectLst/>
              <a:uFillTx/>
              <a:latin typeface="Arial"/>
            </a:endParaRPr>
          </a:p>
        </p:txBody>
      </p:sp>
      <p:sp>
        <p:nvSpPr>
          <p:cNvPr id="119" name="PlaceHolder 1"/>
          <p:cNvSpPr>
            <a:spLocks noGrp="1"/>
          </p:cNvSpPr>
          <p:nvPr>
            <p:ph type="title"/>
          </p:nvPr>
        </p:nvSpPr>
        <p:spPr>
          <a:xfrm>
            <a:off x="457200" y="533520"/>
            <a:ext cx="8228520" cy="989640"/>
          </a:xfrm>
          <a:prstGeom prst="rect">
            <a:avLst/>
          </a:prstGeom>
          <a:noFill/>
          <a:ln w="0">
            <a:noFill/>
          </a:ln>
        </p:spPr>
        <p:txBody>
          <a:bodyPr lIns="91440" rIns="91440" tIns="45720" bIns="45720" anchor="ctr">
            <a:noAutofit/>
          </a:bodyPr>
          <a:p>
            <a:pPr indent="0" defTabSz="914400">
              <a:lnSpc>
                <a:spcPct val="100000"/>
              </a:lnSpc>
              <a:buNone/>
              <a:tabLst>
                <a:tab algn="l" pos="0"/>
              </a:tabLst>
            </a:pPr>
            <a:r>
              <a:rPr b="0" lang="en-US" sz="4000" spc="-99" strike="noStrike" u="none">
                <a:solidFill>
                  <a:schemeClr val="dk2"/>
                </a:solidFill>
                <a:effectLst/>
                <a:uFillTx/>
                <a:latin typeface="Arial"/>
              </a:rPr>
              <a:t>Paging</a:t>
            </a:r>
            <a:endParaRPr b="0" lang="en-US" sz="4000" strike="noStrike" u="none">
              <a:solidFill>
                <a:srgbClr val="000000"/>
              </a:solidFill>
              <a:effectLst/>
              <a:uFillTx/>
              <a:latin typeface="Arial"/>
            </a:endParaRPr>
          </a:p>
        </p:txBody>
      </p:sp>
      <p:pic>
        <p:nvPicPr>
          <p:cNvPr id="120" name="Picture 2" descr=""/>
          <p:cNvPicPr/>
          <p:nvPr/>
        </p:nvPicPr>
        <p:blipFill>
          <a:blip r:embed="rId1"/>
          <a:stretch/>
        </p:blipFill>
        <p:spPr>
          <a:xfrm>
            <a:off x="480960" y="2587680"/>
            <a:ext cx="3909960" cy="2595960"/>
          </a:xfrm>
          <a:prstGeom prst="rect">
            <a:avLst/>
          </a:prstGeom>
          <a:noFill/>
          <a:ln w="0">
            <a:noFill/>
          </a:ln>
        </p:spPr>
      </p:pic>
      <p:grpSp>
        <p:nvGrpSpPr>
          <p:cNvPr id="121" name="Group 5"/>
          <p:cNvGrpSpPr/>
          <p:nvPr/>
        </p:nvGrpSpPr>
        <p:grpSpPr>
          <a:xfrm>
            <a:off x="5080320" y="2818800"/>
            <a:ext cx="1294200" cy="1828440"/>
            <a:chOff x="5080320" y="2818800"/>
            <a:chExt cx="1294200" cy="1828440"/>
          </a:xfrm>
        </p:grpSpPr>
        <p:sp>
          <p:nvSpPr>
            <p:cNvPr id="122" name="Rectangle 6"/>
            <p:cNvSpPr/>
            <p:nvPr/>
          </p:nvSpPr>
          <p:spPr>
            <a:xfrm>
              <a:off x="5080320" y="4414680"/>
              <a:ext cx="1294200" cy="232560"/>
            </a:xfrm>
            <a:prstGeom prst="rect">
              <a:avLst/>
            </a:prstGeom>
            <a:gradFill rotWithShape="0">
              <a:gsLst>
                <a:gs pos="0">
                  <a:srgbClr val="baa8e6"/>
                </a:gs>
                <a:gs pos="45000">
                  <a:srgbClr val="c8b5f8"/>
                </a:gs>
                <a:gs pos="100000">
                  <a:srgbClr val="e0d6fb"/>
                </a:gs>
              </a:gsLst>
              <a:path path="circle">
                <a:fillToRect l="50000" t="50000" r="50000" b="50000"/>
              </a:path>
            </a:gradFill>
            <a:ln w="28575">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Code</a:t>
              </a:r>
              <a:endParaRPr b="0" lang="en-US" sz="1800" strike="noStrike" u="none">
                <a:solidFill>
                  <a:srgbClr val="000000"/>
                </a:solidFill>
                <a:effectLst/>
                <a:uFillTx/>
                <a:latin typeface="Arial"/>
              </a:endParaRPr>
            </a:p>
          </p:txBody>
        </p:sp>
        <p:sp>
          <p:nvSpPr>
            <p:cNvPr id="123" name="Rectangle 7"/>
            <p:cNvSpPr/>
            <p:nvPr/>
          </p:nvSpPr>
          <p:spPr>
            <a:xfrm>
              <a:off x="5080320" y="4181040"/>
              <a:ext cx="1294200" cy="232560"/>
            </a:xfrm>
            <a:prstGeom prst="rect">
              <a:avLst/>
            </a:prstGeom>
            <a:gradFill rotWithShape="0">
              <a:gsLst>
                <a:gs pos="0">
                  <a:srgbClr val="baa8e6"/>
                </a:gs>
                <a:gs pos="45000">
                  <a:srgbClr val="c8b5f8"/>
                </a:gs>
                <a:gs pos="100000">
                  <a:srgbClr val="e0d6fb"/>
                </a:gs>
              </a:gsLst>
              <a:path path="circle">
                <a:fillToRect l="50000" t="50000" r="50000" b="50000"/>
              </a:path>
            </a:gradFill>
            <a:ln w="28575">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Data</a:t>
              </a:r>
              <a:endParaRPr b="0" lang="en-US" sz="1800" strike="noStrike" u="none">
                <a:solidFill>
                  <a:srgbClr val="000000"/>
                </a:solidFill>
                <a:effectLst/>
                <a:uFillTx/>
                <a:latin typeface="Arial"/>
              </a:endParaRPr>
            </a:p>
          </p:txBody>
        </p:sp>
        <p:sp>
          <p:nvSpPr>
            <p:cNvPr id="124" name="Rectangle 8"/>
            <p:cNvSpPr/>
            <p:nvPr/>
          </p:nvSpPr>
          <p:spPr>
            <a:xfrm>
              <a:off x="5080320" y="2818800"/>
              <a:ext cx="1294200" cy="609120"/>
            </a:xfrm>
            <a:prstGeom prst="rect">
              <a:avLst/>
            </a:prstGeom>
            <a:gradFill rotWithShape="0">
              <a:gsLst>
                <a:gs pos="0">
                  <a:srgbClr val="baa8e6"/>
                </a:gs>
                <a:gs pos="45000">
                  <a:srgbClr val="c8b5f8"/>
                </a:gs>
                <a:gs pos="100000">
                  <a:srgbClr val="e0d6fb"/>
                </a:gs>
              </a:gsLst>
              <a:path path="circle">
                <a:fillToRect l="50000" t="50000" r="50000" b="50000"/>
              </a:path>
            </a:gradFill>
            <a:ln w="28575">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Stack</a:t>
              </a:r>
              <a:endParaRPr b="0" lang="en-US" sz="1800" strike="noStrike" u="none">
                <a:solidFill>
                  <a:srgbClr val="000000"/>
                </a:solidFill>
                <a:effectLst/>
                <a:uFillTx/>
                <a:latin typeface="Arial"/>
              </a:endParaRPr>
            </a:p>
          </p:txBody>
        </p:sp>
        <p:sp>
          <p:nvSpPr>
            <p:cNvPr id="125" name="Rectangle 9"/>
            <p:cNvSpPr/>
            <p:nvPr/>
          </p:nvSpPr>
          <p:spPr>
            <a:xfrm>
              <a:off x="5080320" y="3429000"/>
              <a:ext cx="1294200" cy="40968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26" name="Rectangle 10"/>
            <p:cNvSpPr/>
            <p:nvPr/>
          </p:nvSpPr>
          <p:spPr>
            <a:xfrm>
              <a:off x="5080320" y="3839760"/>
              <a:ext cx="1294200" cy="359640"/>
            </a:xfrm>
            <a:prstGeom prst="rect">
              <a:avLst/>
            </a:prstGeom>
            <a:gradFill rotWithShape="0">
              <a:gsLst>
                <a:gs pos="0">
                  <a:srgbClr val="baa8e6"/>
                </a:gs>
                <a:gs pos="45000">
                  <a:srgbClr val="c8b5f8"/>
                </a:gs>
                <a:gs pos="100000">
                  <a:srgbClr val="e0d6fb"/>
                </a:gs>
              </a:gsLst>
              <a:path path="circle">
                <a:fillToRect l="50000" t="50000" r="50000" b="50000"/>
              </a:path>
            </a:gradFill>
            <a:ln w="28575">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Heap</a:t>
              </a:r>
              <a:endParaRPr b="0" lang="en-US" sz="1800" strike="noStrike" u="none">
                <a:solidFill>
                  <a:srgbClr val="000000"/>
                </a:solidFill>
                <a:effectLst/>
                <a:uFillTx/>
                <a:latin typeface="Arial"/>
              </a:endParaRPr>
            </a:p>
          </p:txBody>
        </p:sp>
      </p:grpSp>
      <p:sp>
        <p:nvSpPr>
          <p:cNvPr id="127" name="TextBox 11"/>
          <p:cNvSpPr/>
          <p:nvPr/>
        </p:nvSpPr>
        <p:spPr>
          <a:xfrm>
            <a:off x="6528960" y="1920240"/>
            <a:ext cx="192024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Arial"/>
              </a:rPr>
              <a:t>Physical Memory</a:t>
            </a:r>
            <a:endParaRPr b="0" lang="en-US" sz="1800" strike="noStrike" u="none">
              <a:solidFill>
                <a:srgbClr val="000000"/>
              </a:solidFill>
              <a:effectLst/>
              <a:uFillTx/>
              <a:latin typeface="Arial"/>
            </a:endParaRPr>
          </a:p>
        </p:txBody>
      </p:sp>
      <p:sp>
        <p:nvSpPr>
          <p:cNvPr id="128" name="TextBox 12"/>
          <p:cNvSpPr/>
          <p:nvPr/>
        </p:nvSpPr>
        <p:spPr>
          <a:xfrm>
            <a:off x="4876920" y="2438280"/>
            <a:ext cx="171288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Arial"/>
              </a:rPr>
              <a:t>Virtual Memory</a:t>
            </a:r>
            <a:endParaRPr b="0" lang="en-US" sz="1800" strike="noStrike" u="none">
              <a:solidFill>
                <a:srgbClr val="000000"/>
              </a:solidFill>
              <a:effectLst/>
              <a:uFillTx/>
              <a:latin typeface="Arial"/>
            </a:endParaRPr>
          </a:p>
        </p:txBody>
      </p:sp>
      <p:cxnSp>
        <p:nvCxnSpPr>
          <p:cNvPr id="129" name="Elbow Connector 25"/>
          <p:cNvCxnSpPr>
            <a:stCxn id="130" idx="3"/>
            <a:endCxn id="131" idx="1"/>
          </p:cNvCxnSpPr>
          <p:nvPr/>
        </p:nvCxnSpPr>
        <p:spPr>
          <a:xfrm>
            <a:off x="6379560" y="3160440"/>
            <a:ext cx="461520" cy="1056960"/>
          </a:xfrm>
          <a:prstGeom prst="bentConnector3">
            <a:avLst>
              <a:gd name="adj1" fmla="val 50117"/>
            </a:avLst>
          </a:prstGeom>
          <a:ln w="0">
            <a:solidFill>
              <a:srgbClr val="000000"/>
            </a:solidFill>
            <a:tailEnd len="med" type="triangle" w="med"/>
          </a:ln>
        </p:spPr>
      </p:cxnSp>
      <p:grpSp>
        <p:nvGrpSpPr>
          <p:cNvPr id="132" name="Group 45"/>
          <p:cNvGrpSpPr/>
          <p:nvPr/>
        </p:nvGrpSpPr>
        <p:grpSpPr>
          <a:xfrm>
            <a:off x="6829200" y="2286000"/>
            <a:ext cx="1323720" cy="4096800"/>
            <a:chOff x="6829200" y="2286000"/>
            <a:chExt cx="1323720" cy="4096800"/>
          </a:xfrm>
        </p:grpSpPr>
        <p:sp>
          <p:nvSpPr>
            <p:cNvPr id="133" name="Rectangle 17"/>
            <p:cNvSpPr/>
            <p:nvPr/>
          </p:nvSpPr>
          <p:spPr>
            <a:xfrm>
              <a:off x="6836760" y="2286000"/>
              <a:ext cx="1309320" cy="23256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34" name="Rectangle 27"/>
            <p:cNvSpPr/>
            <p:nvPr/>
          </p:nvSpPr>
          <p:spPr>
            <a:xfrm>
              <a:off x="6836760" y="2513520"/>
              <a:ext cx="1309320" cy="23256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35" name="Rectangle 28"/>
            <p:cNvSpPr/>
            <p:nvPr/>
          </p:nvSpPr>
          <p:spPr>
            <a:xfrm>
              <a:off x="6837480" y="2738880"/>
              <a:ext cx="1309320" cy="23256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36" name="Rectangle 29"/>
            <p:cNvSpPr/>
            <p:nvPr/>
          </p:nvSpPr>
          <p:spPr>
            <a:xfrm>
              <a:off x="6836760" y="2963520"/>
              <a:ext cx="1309320" cy="23256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37" name="Rectangle 30"/>
            <p:cNvSpPr/>
            <p:nvPr/>
          </p:nvSpPr>
          <p:spPr>
            <a:xfrm>
              <a:off x="6838920" y="3190320"/>
              <a:ext cx="1309320" cy="23256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38" name="Rectangle 31"/>
            <p:cNvSpPr/>
            <p:nvPr/>
          </p:nvSpPr>
          <p:spPr>
            <a:xfrm>
              <a:off x="6838920" y="3417840"/>
              <a:ext cx="1309320" cy="23256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39" name="Rectangle 32"/>
            <p:cNvSpPr/>
            <p:nvPr/>
          </p:nvSpPr>
          <p:spPr>
            <a:xfrm>
              <a:off x="6839640" y="3643200"/>
              <a:ext cx="1309320" cy="23256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40" name="Rectangle 33"/>
            <p:cNvSpPr/>
            <p:nvPr/>
          </p:nvSpPr>
          <p:spPr>
            <a:xfrm>
              <a:off x="6838920" y="3867840"/>
              <a:ext cx="1309320" cy="23256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31" name="Rectangle 34"/>
            <p:cNvSpPr/>
            <p:nvPr/>
          </p:nvSpPr>
          <p:spPr>
            <a:xfrm>
              <a:off x="6840720" y="4100760"/>
              <a:ext cx="1309320" cy="23256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41" name="Rectangle 35"/>
            <p:cNvSpPr/>
            <p:nvPr/>
          </p:nvSpPr>
          <p:spPr>
            <a:xfrm>
              <a:off x="6840720" y="4328280"/>
              <a:ext cx="1309320" cy="23256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42" name="Rectangle 36"/>
            <p:cNvSpPr/>
            <p:nvPr/>
          </p:nvSpPr>
          <p:spPr>
            <a:xfrm>
              <a:off x="6841440" y="4553640"/>
              <a:ext cx="1309320" cy="23256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43" name="Rectangle 37"/>
            <p:cNvSpPr/>
            <p:nvPr/>
          </p:nvSpPr>
          <p:spPr>
            <a:xfrm>
              <a:off x="6840720" y="4778280"/>
              <a:ext cx="1309320" cy="23256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44" name="Rectangle 38"/>
            <p:cNvSpPr/>
            <p:nvPr/>
          </p:nvSpPr>
          <p:spPr>
            <a:xfrm>
              <a:off x="6842880" y="5005080"/>
              <a:ext cx="1309320" cy="23256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45" name="Rectangle 39"/>
            <p:cNvSpPr/>
            <p:nvPr/>
          </p:nvSpPr>
          <p:spPr>
            <a:xfrm>
              <a:off x="6842880" y="5232600"/>
              <a:ext cx="1309320" cy="23256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46" name="Rectangle 40"/>
            <p:cNvSpPr/>
            <p:nvPr/>
          </p:nvSpPr>
          <p:spPr>
            <a:xfrm>
              <a:off x="6843600" y="5457960"/>
              <a:ext cx="1309320" cy="23256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47" name="Rectangle 41"/>
            <p:cNvSpPr/>
            <p:nvPr/>
          </p:nvSpPr>
          <p:spPr>
            <a:xfrm>
              <a:off x="6829200" y="5695920"/>
              <a:ext cx="1309320" cy="23256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48" name="Rectangle 42"/>
            <p:cNvSpPr/>
            <p:nvPr/>
          </p:nvSpPr>
          <p:spPr>
            <a:xfrm>
              <a:off x="6831000" y="5922720"/>
              <a:ext cx="1309320" cy="23256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49" name="Rectangle 43"/>
            <p:cNvSpPr/>
            <p:nvPr/>
          </p:nvSpPr>
          <p:spPr>
            <a:xfrm>
              <a:off x="6831000" y="6150240"/>
              <a:ext cx="1309320" cy="23256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grpSp>
      <p:sp>
        <p:nvSpPr>
          <p:cNvPr id="150" name="Rectangle 26"/>
          <p:cNvSpPr/>
          <p:nvPr/>
        </p:nvSpPr>
        <p:spPr>
          <a:xfrm>
            <a:off x="6851880" y="2286000"/>
            <a:ext cx="1294200" cy="4104720"/>
          </a:xfrm>
          <a:prstGeom prst="rect">
            <a:avLst/>
          </a:prstGeom>
          <a:noFill/>
          <a:ln>
            <a:solidFill>
              <a:srgbClr val="521b92"/>
            </a:solidFill>
            <a:round/>
          </a:ln>
        </p:spPr>
        <p:style>
          <a:lnRef idx="2">
            <a:schemeClr val="accent1"/>
          </a:lnRef>
          <a:fillRef idx="1">
            <a:schemeClr val="l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grpSp>
        <p:nvGrpSpPr>
          <p:cNvPr id="151" name="Group 73"/>
          <p:cNvGrpSpPr/>
          <p:nvPr/>
        </p:nvGrpSpPr>
        <p:grpSpPr>
          <a:xfrm>
            <a:off x="8135640" y="2267640"/>
            <a:ext cx="852120" cy="4135680"/>
            <a:chOff x="8135640" y="2267640"/>
            <a:chExt cx="852120" cy="4135680"/>
          </a:xfrm>
        </p:grpSpPr>
        <p:sp>
          <p:nvSpPr>
            <p:cNvPr id="152" name="TextBox 14"/>
            <p:cNvSpPr/>
            <p:nvPr/>
          </p:nvSpPr>
          <p:spPr>
            <a:xfrm>
              <a:off x="8160480" y="6125400"/>
              <a:ext cx="74736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Frame 0</a:t>
              </a:r>
              <a:endParaRPr b="0" lang="en-US" sz="1200" strike="noStrike" u="none">
                <a:solidFill>
                  <a:srgbClr val="000000"/>
                </a:solidFill>
                <a:effectLst/>
                <a:uFillTx/>
                <a:latin typeface="Arial"/>
              </a:endParaRPr>
            </a:p>
          </p:txBody>
        </p:sp>
        <p:sp>
          <p:nvSpPr>
            <p:cNvPr id="153" name="TextBox 46"/>
            <p:cNvSpPr/>
            <p:nvPr/>
          </p:nvSpPr>
          <p:spPr>
            <a:xfrm>
              <a:off x="8163360" y="5898240"/>
              <a:ext cx="74736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Frame 1</a:t>
              </a:r>
              <a:endParaRPr b="0" lang="en-US" sz="1200" strike="noStrike" u="none">
                <a:solidFill>
                  <a:srgbClr val="000000"/>
                </a:solidFill>
                <a:effectLst/>
                <a:uFillTx/>
                <a:latin typeface="Arial"/>
              </a:endParaRPr>
            </a:p>
          </p:txBody>
        </p:sp>
        <p:sp>
          <p:nvSpPr>
            <p:cNvPr id="154" name="TextBox 47"/>
            <p:cNvSpPr/>
            <p:nvPr/>
          </p:nvSpPr>
          <p:spPr>
            <a:xfrm>
              <a:off x="8164080" y="5693760"/>
              <a:ext cx="74736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Frame 2</a:t>
              </a:r>
              <a:endParaRPr b="0" lang="en-US" sz="1200" strike="noStrike" u="none">
                <a:solidFill>
                  <a:srgbClr val="000000"/>
                </a:solidFill>
                <a:effectLst/>
                <a:uFillTx/>
                <a:latin typeface="Arial"/>
              </a:endParaRPr>
            </a:p>
          </p:txBody>
        </p:sp>
        <p:sp>
          <p:nvSpPr>
            <p:cNvPr id="155" name="TextBox 48"/>
            <p:cNvSpPr/>
            <p:nvPr/>
          </p:nvSpPr>
          <p:spPr>
            <a:xfrm>
              <a:off x="8166960" y="5466240"/>
              <a:ext cx="74736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Frame 3</a:t>
              </a:r>
              <a:endParaRPr b="0" lang="en-US" sz="1200" strike="noStrike" u="none">
                <a:solidFill>
                  <a:srgbClr val="000000"/>
                </a:solidFill>
                <a:effectLst/>
                <a:uFillTx/>
                <a:latin typeface="Arial"/>
              </a:endParaRPr>
            </a:p>
          </p:txBody>
        </p:sp>
        <p:sp>
          <p:nvSpPr>
            <p:cNvPr id="156" name="TextBox 49"/>
            <p:cNvSpPr/>
            <p:nvPr/>
          </p:nvSpPr>
          <p:spPr>
            <a:xfrm>
              <a:off x="8147160" y="5212800"/>
              <a:ext cx="74736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Frame 4</a:t>
              </a:r>
              <a:endParaRPr b="0" lang="en-US" sz="1200" strike="noStrike" u="none">
                <a:solidFill>
                  <a:srgbClr val="000000"/>
                </a:solidFill>
                <a:effectLst/>
                <a:uFillTx/>
                <a:latin typeface="Arial"/>
              </a:endParaRPr>
            </a:p>
          </p:txBody>
        </p:sp>
        <p:sp>
          <p:nvSpPr>
            <p:cNvPr id="157" name="TextBox 50"/>
            <p:cNvSpPr/>
            <p:nvPr/>
          </p:nvSpPr>
          <p:spPr>
            <a:xfrm>
              <a:off x="8150040" y="4985280"/>
              <a:ext cx="74736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Frame 5</a:t>
              </a:r>
              <a:endParaRPr b="0" lang="en-US" sz="1200" strike="noStrike" u="none">
                <a:solidFill>
                  <a:srgbClr val="000000"/>
                </a:solidFill>
                <a:effectLst/>
                <a:uFillTx/>
                <a:latin typeface="Arial"/>
              </a:endParaRPr>
            </a:p>
          </p:txBody>
        </p:sp>
        <p:sp>
          <p:nvSpPr>
            <p:cNvPr id="158" name="TextBox 51"/>
            <p:cNvSpPr/>
            <p:nvPr/>
          </p:nvSpPr>
          <p:spPr>
            <a:xfrm>
              <a:off x="8151120" y="4781160"/>
              <a:ext cx="74736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Frame 6</a:t>
              </a:r>
              <a:endParaRPr b="0" lang="en-US" sz="1200" strike="noStrike" u="none">
                <a:solidFill>
                  <a:srgbClr val="000000"/>
                </a:solidFill>
                <a:effectLst/>
                <a:uFillTx/>
                <a:latin typeface="Arial"/>
              </a:endParaRPr>
            </a:p>
          </p:txBody>
        </p:sp>
        <p:sp>
          <p:nvSpPr>
            <p:cNvPr id="159" name="TextBox 52"/>
            <p:cNvSpPr/>
            <p:nvPr/>
          </p:nvSpPr>
          <p:spPr>
            <a:xfrm>
              <a:off x="8154000" y="4553640"/>
              <a:ext cx="74736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Frame 7</a:t>
              </a:r>
              <a:endParaRPr b="0" lang="en-US" sz="1200" strike="noStrike" u="none">
                <a:solidFill>
                  <a:srgbClr val="000000"/>
                </a:solidFill>
                <a:effectLst/>
                <a:uFillTx/>
                <a:latin typeface="Arial"/>
              </a:endParaRPr>
            </a:p>
          </p:txBody>
        </p:sp>
        <p:sp>
          <p:nvSpPr>
            <p:cNvPr id="160" name="TextBox 61"/>
            <p:cNvSpPr/>
            <p:nvPr/>
          </p:nvSpPr>
          <p:spPr>
            <a:xfrm>
              <a:off x="8151120" y="4333680"/>
              <a:ext cx="74736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Frame 8</a:t>
              </a:r>
              <a:endParaRPr b="0" lang="en-US" sz="1200" strike="noStrike" u="none">
                <a:solidFill>
                  <a:srgbClr val="000000"/>
                </a:solidFill>
                <a:effectLst/>
                <a:uFillTx/>
                <a:latin typeface="Arial"/>
              </a:endParaRPr>
            </a:p>
          </p:txBody>
        </p:sp>
        <p:sp>
          <p:nvSpPr>
            <p:cNvPr id="161" name="TextBox 62"/>
            <p:cNvSpPr/>
            <p:nvPr/>
          </p:nvSpPr>
          <p:spPr>
            <a:xfrm>
              <a:off x="8154000" y="4106520"/>
              <a:ext cx="74736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Frame 9</a:t>
              </a:r>
              <a:endParaRPr b="0" lang="en-US" sz="1200" strike="noStrike" u="none">
                <a:solidFill>
                  <a:srgbClr val="000000"/>
                </a:solidFill>
                <a:effectLst/>
                <a:uFillTx/>
                <a:latin typeface="Arial"/>
              </a:endParaRPr>
            </a:p>
          </p:txBody>
        </p:sp>
        <p:sp>
          <p:nvSpPr>
            <p:cNvPr id="162" name="TextBox 63"/>
            <p:cNvSpPr/>
            <p:nvPr/>
          </p:nvSpPr>
          <p:spPr>
            <a:xfrm>
              <a:off x="8148600" y="3839400"/>
              <a:ext cx="83232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Frame 10</a:t>
              </a:r>
              <a:endParaRPr b="0" lang="en-US" sz="1200" strike="noStrike" u="none">
                <a:solidFill>
                  <a:srgbClr val="000000"/>
                </a:solidFill>
                <a:effectLst/>
                <a:uFillTx/>
                <a:latin typeface="Arial"/>
              </a:endParaRPr>
            </a:p>
          </p:txBody>
        </p:sp>
        <p:sp>
          <p:nvSpPr>
            <p:cNvPr id="163" name="TextBox 64"/>
            <p:cNvSpPr/>
            <p:nvPr/>
          </p:nvSpPr>
          <p:spPr>
            <a:xfrm>
              <a:off x="8151480" y="3612240"/>
              <a:ext cx="82080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Frame 11</a:t>
              </a:r>
              <a:endParaRPr b="0" lang="en-US" sz="1200" strike="noStrike" u="none">
                <a:solidFill>
                  <a:srgbClr val="000000"/>
                </a:solidFill>
                <a:effectLst/>
                <a:uFillTx/>
                <a:latin typeface="Arial"/>
              </a:endParaRPr>
            </a:p>
          </p:txBody>
        </p:sp>
        <p:sp>
          <p:nvSpPr>
            <p:cNvPr id="164" name="TextBox 65"/>
            <p:cNvSpPr/>
            <p:nvPr/>
          </p:nvSpPr>
          <p:spPr>
            <a:xfrm>
              <a:off x="8152560" y="3407760"/>
              <a:ext cx="83232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Frame 12</a:t>
              </a:r>
              <a:endParaRPr b="0" lang="en-US" sz="1200" strike="noStrike" u="none">
                <a:solidFill>
                  <a:srgbClr val="000000"/>
                </a:solidFill>
                <a:effectLst/>
                <a:uFillTx/>
                <a:latin typeface="Arial"/>
              </a:endParaRPr>
            </a:p>
          </p:txBody>
        </p:sp>
        <p:sp>
          <p:nvSpPr>
            <p:cNvPr id="165" name="TextBox 66"/>
            <p:cNvSpPr/>
            <p:nvPr/>
          </p:nvSpPr>
          <p:spPr>
            <a:xfrm>
              <a:off x="8155440" y="3180240"/>
              <a:ext cx="83232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Frame 13</a:t>
              </a:r>
              <a:endParaRPr b="0" lang="en-US" sz="1200" strike="noStrike" u="none">
                <a:solidFill>
                  <a:srgbClr val="000000"/>
                </a:solidFill>
                <a:effectLst/>
                <a:uFillTx/>
                <a:latin typeface="Arial"/>
              </a:endParaRPr>
            </a:p>
          </p:txBody>
        </p:sp>
        <p:sp>
          <p:nvSpPr>
            <p:cNvPr id="166" name="TextBox 67"/>
            <p:cNvSpPr/>
            <p:nvPr/>
          </p:nvSpPr>
          <p:spPr>
            <a:xfrm>
              <a:off x="8135640" y="2926800"/>
              <a:ext cx="83232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Frame 14</a:t>
              </a:r>
              <a:endParaRPr b="0" lang="en-US" sz="1200" strike="noStrike" u="none">
                <a:solidFill>
                  <a:srgbClr val="000000"/>
                </a:solidFill>
                <a:effectLst/>
                <a:uFillTx/>
                <a:latin typeface="Arial"/>
              </a:endParaRPr>
            </a:p>
          </p:txBody>
        </p:sp>
        <p:sp>
          <p:nvSpPr>
            <p:cNvPr id="167" name="TextBox 68"/>
            <p:cNvSpPr/>
            <p:nvPr/>
          </p:nvSpPr>
          <p:spPr>
            <a:xfrm>
              <a:off x="8138520" y="2699640"/>
              <a:ext cx="83232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Frame 15</a:t>
              </a:r>
              <a:endParaRPr b="0" lang="en-US" sz="1200" strike="noStrike" u="none">
                <a:solidFill>
                  <a:srgbClr val="000000"/>
                </a:solidFill>
                <a:effectLst/>
                <a:uFillTx/>
                <a:latin typeface="Arial"/>
              </a:endParaRPr>
            </a:p>
          </p:txBody>
        </p:sp>
        <p:sp>
          <p:nvSpPr>
            <p:cNvPr id="168" name="TextBox 69"/>
            <p:cNvSpPr/>
            <p:nvPr/>
          </p:nvSpPr>
          <p:spPr>
            <a:xfrm>
              <a:off x="8139240" y="2495160"/>
              <a:ext cx="83232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Frame 16</a:t>
              </a:r>
              <a:endParaRPr b="0" lang="en-US" sz="1200" strike="noStrike" u="none">
                <a:solidFill>
                  <a:srgbClr val="000000"/>
                </a:solidFill>
                <a:effectLst/>
                <a:uFillTx/>
                <a:latin typeface="Arial"/>
              </a:endParaRPr>
            </a:p>
          </p:txBody>
        </p:sp>
        <p:sp>
          <p:nvSpPr>
            <p:cNvPr id="169" name="TextBox 70"/>
            <p:cNvSpPr/>
            <p:nvPr/>
          </p:nvSpPr>
          <p:spPr>
            <a:xfrm>
              <a:off x="8142120" y="2267640"/>
              <a:ext cx="83232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Frame 17</a:t>
              </a:r>
              <a:endParaRPr b="0" lang="en-US" sz="1200" strike="noStrike" u="none">
                <a:solidFill>
                  <a:srgbClr val="000000"/>
                </a:solidFill>
                <a:effectLst/>
                <a:uFillTx/>
                <a:latin typeface="Arial"/>
              </a:endParaRPr>
            </a:p>
          </p:txBody>
        </p:sp>
      </p:grpSp>
      <p:grpSp>
        <p:nvGrpSpPr>
          <p:cNvPr id="170" name="Group 83"/>
          <p:cNvGrpSpPr/>
          <p:nvPr/>
        </p:nvGrpSpPr>
        <p:grpSpPr>
          <a:xfrm>
            <a:off x="5070240" y="2819880"/>
            <a:ext cx="1313280" cy="1821960"/>
            <a:chOff x="5070240" y="2819880"/>
            <a:chExt cx="1313280" cy="1821960"/>
          </a:xfrm>
        </p:grpSpPr>
        <p:sp>
          <p:nvSpPr>
            <p:cNvPr id="171" name="Rectangle 75"/>
            <p:cNvSpPr/>
            <p:nvPr/>
          </p:nvSpPr>
          <p:spPr>
            <a:xfrm>
              <a:off x="5070960" y="2819880"/>
              <a:ext cx="1309320" cy="232560"/>
            </a:xfrm>
            <a:prstGeom prst="rect">
              <a:avLst/>
            </a:prstGeom>
            <a:no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30" name="Rectangle 76"/>
            <p:cNvSpPr/>
            <p:nvPr/>
          </p:nvSpPr>
          <p:spPr>
            <a:xfrm>
              <a:off x="5070240" y="3044160"/>
              <a:ext cx="1309320" cy="232560"/>
            </a:xfrm>
            <a:prstGeom prst="rect">
              <a:avLst/>
            </a:prstGeom>
            <a:no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72" name="Rectangle 77"/>
            <p:cNvSpPr/>
            <p:nvPr/>
          </p:nvSpPr>
          <p:spPr>
            <a:xfrm>
              <a:off x="5072040" y="3271320"/>
              <a:ext cx="1309320" cy="232560"/>
            </a:xfrm>
            <a:prstGeom prst="rect">
              <a:avLst/>
            </a:prstGeom>
            <a:no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73" name="Rectangle 78"/>
            <p:cNvSpPr/>
            <p:nvPr/>
          </p:nvSpPr>
          <p:spPr>
            <a:xfrm>
              <a:off x="5072040" y="3498840"/>
              <a:ext cx="1309320" cy="232560"/>
            </a:xfrm>
            <a:prstGeom prst="rect">
              <a:avLst/>
            </a:prstGeom>
            <a:no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74" name="Rectangle 79"/>
            <p:cNvSpPr/>
            <p:nvPr/>
          </p:nvSpPr>
          <p:spPr>
            <a:xfrm>
              <a:off x="5072760" y="3723840"/>
              <a:ext cx="1309320" cy="232560"/>
            </a:xfrm>
            <a:prstGeom prst="rect">
              <a:avLst/>
            </a:prstGeom>
            <a:no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75" name="Rectangle 80"/>
            <p:cNvSpPr/>
            <p:nvPr/>
          </p:nvSpPr>
          <p:spPr>
            <a:xfrm>
              <a:off x="5072040" y="3948480"/>
              <a:ext cx="1309320" cy="232560"/>
            </a:xfrm>
            <a:prstGeom prst="rect">
              <a:avLst/>
            </a:prstGeom>
            <a:no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76" name="Rectangle 81"/>
            <p:cNvSpPr/>
            <p:nvPr/>
          </p:nvSpPr>
          <p:spPr>
            <a:xfrm>
              <a:off x="5074200" y="4181760"/>
              <a:ext cx="1309320" cy="232560"/>
            </a:xfrm>
            <a:prstGeom prst="rect">
              <a:avLst/>
            </a:prstGeom>
            <a:no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177" name="Rectangle 82"/>
            <p:cNvSpPr/>
            <p:nvPr/>
          </p:nvSpPr>
          <p:spPr>
            <a:xfrm>
              <a:off x="5074200" y="4409280"/>
              <a:ext cx="1309320" cy="232560"/>
            </a:xfrm>
            <a:prstGeom prst="rect">
              <a:avLst/>
            </a:prstGeom>
            <a:no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grpSp>
      <p:grpSp>
        <p:nvGrpSpPr>
          <p:cNvPr id="178" name="Group 92"/>
          <p:cNvGrpSpPr/>
          <p:nvPr/>
        </p:nvGrpSpPr>
        <p:grpSpPr>
          <a:xfrm>
            <a:off x="4415400" y="2807280"/>
            <a:ext cx="682920" cy="1849680"/>
            <a:chOff x="4415400" y="2807280"/>
            <a:chExt cx="682920" cy="1849680"/>
          </a:xfrm>
        </p:grpSpPr>
        <p:sp>
          <p:nvSpPr>
            <p:cNvPr id="179" name="TextBox 84"/>
            <p:cNvSpPr/>
            <p:nvPr/>
          </p:nvSpPr>
          <p:spPr>
            <a:xfrm>
              <a:off x="4428360" y="4379040"/>
              <a:ext cx="66312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Page 0</a:t>
              </a:r>
              <a:endParaRPr b="0" lang="en-US" sz="1200" strike="noStrike" u="none">
                <a:solidFill>
                  <a:srgbClr val="000000"/>
                </a:solidFill>
                <a:effectLst/>
                <a:uFillTx/>
                <a:latin typeface="Arial"/>
              </a:endParaRPr>
            </a:p>
          </p:txBody>
        </p:sp>
        <p:sp>
          <p:nvSpPr>
            <p:cNvPr id="180" name="TextBox 85"/>
            <p:cNvSpPr/>
            <p:nvPr/>
          </p:nvSpPr>
          <p:spPr>
            <a:xfrm>
              <a:off x="4431240" y="4151520"/>
              <a:ext cx="66312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Page 1</a:t>
              </a:r>
              <a:endParaRPr b="0" lang="en-US" sz="1200" strike="noStrike" u="none">
                <a:solidFill>
                  <a:srgbClr val="000000"/>
                </a:solidFill>
                <a:effectLst/>
                <a:uFillTx/>
                <a:latin typeface="Arial"/>
              </a:endParaRPr>
            </a:p>
          </p:txBody>
        </p:sp>
        <p:sp>
          <p:nvSpPr>
            <p:cNvPr id="181" name="TextBox 86"/>
            <p:cNvSpPr/>
            <p:nvPr/>
          </p:nvSpPr>
          <p:spPr>
            <a:xfrm>
              <a:off x="4431960" y="3947400"/>
              <a:ext cx="66312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Page 2</a:t>
              </a:r>
              <a:endParaRPr b="0" lang="en-US" sz="1200" strike="noStrike" u="none">
                <a:solidFill>
                  <a:srgbClr val="000000"/>
                </a:solidFill>
                <a:effectLst/>
                <a:uFillTx/>
                <a:latin typeface="Arial"/>
              </a:endParaRPr>
            </a:p>
          </p:txBody>
        </p:sp>
        <p:sp>
          <p:nvSpPr>
            <p:cNvPr id="182" name="TextBox 87"/>
            <p:cNvSpPr/>
            <p:nvPr/>
          </p:nvSpPr>
          <p:spPr>
            <a:xfrm>
              <a:off x="4435200" y="3719880"/>
              <a:ext cx="66312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Page 3</a:t>
              </a:r>
              <a:endParaRPr b="0" lang="en-US" sz="1200" strike="noStrike" u="none">
                <a:solidFill>
                  <a:srgbClr val="000000"/>
                </a:solidFill>
                <a:effectLst/>
                <a:uFillTx/>
                <a:latin typeface="Arial"/>
              </a:endParaRPr>
            </a:p>
          </p:txBody>
        </p:sp>
        <p:sp>
          <p:nvSpPr>
            <p:cNvPr id="183" name="TextBox 88"/>
            <p:cNvSpPr/>
            <p:nvPr/>
          </p:nvSpPr>
          <p:spPr>
            <a:xfrm>
              <a:off x="4415400" y="3466440"/>
              <a:ext cx="66312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Page 4</a:t>
              </a:r>
              <a:endParaRPr b="0" lang="en-US" sz="1200" strike="noStrike" u="none">
                <a:solidFill>
                  <a:srgbClr val="000000"/>
                </a:solidFill>
                <a:effectLst/>
                <a:uFillTx/>
                <a:latin typeface="Arial"/>
              </a:endParaRPr>
            </a:p>
          </p:txBody>
        </p:sp>
        <p:sp>
          <p:nvSpPr>
            <p:cNvPr id="184" name="TextBox 89"/>
            <p:cNvSpPr/>
            <p:nvPr/>
          </p:nvSpPr>
          <p:spPr>
            <a:xfrm>
              <a:off x="4418280" y="3238920"/>
              <a:ext cx="66312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Page 5</a:t>
              </a:r>
              <a:endParaRPr b="0" lang="en-US" sz="1200" strike="noStrike" u="none">
                <a:solidFill>
                  <a:srgbClr val="000000"/>
                </a:solidFill>
                <a:effectLst/>
                <a:uFillTx/>
                <a:latin typeface="Arial"/>
              </a:endParaRPr>
            </a:p>
          </p:txBody>
        </p:sp>
        <p:sp>
          <p:nvSpPr>
            <p:cNvPr id="185" name="TextBox 90"/>
            <p:cNvSpPr/>
            <p:nvPr/>
          </p:nvSpPr>
          <p:spPr>
            <a:xfrm>
              <a:off x="4419000" y="3034800"/>
              <a:ext cx="66312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Page 6</a:t>
              </a:r>
              <a:endParaRPr b="0" lang="en-US" sz="1200" strike="noStrike" u="none">
                <a:solidFill>
                  <a:srgbClr val="000000"/>
                </a:solidFill>
                <a:effectLst/>
                <a:uFillTx/>
                <a:latin typeface="Arial"/>
              </a:endParaRPr>
            </a:p>
          </p:txBody>
        </p:sp>
        <p:sp>
          <p:nvSpPr>
            <p:cNvPr id="186" name="TextBox 91"/>
            <p:cNvSpPr/>
            <p:nvPr/>
          </p:nvSpPr>
          <p:spPr>
            <a:xfrm>
              <a:off x="4421880" y="2807280"/>
              <a:ext cx="663120" cy="27792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200" strike="noStrike" u="none">
                  <a:solidFill>
                    <a:schemeClr val="dk1"/>
                  </a:solidFill>
                  <a:effectLst/>
                  <a:uFillTx/>
                  <a:latin typeface="Arial"/>
                </a:rPr>
                <a:t>Page 7</a:t>
              </a:r>
              <a:endParaRPr b="0" lang="en-US" sz="1200" strike="noStrike" u="none">
                <a:solidFill>
                  <a:srgbClr val="000000"/>
                </a:solidFill>
                <a:effectLst/>
                <a:uFillTx/>
                <a:latin typeface="Arial"/>
              </a:endParaRPr>
            </a:p>
          </p:txBody>
        </p:sp>
      </p:grpSp>
      <p:cxnSp>
        <p:nvCxnSpPr>
          <p:cNvPr id="187" name="Elbow Connector 96"/>
          <p:cNvCxnSpPr>
            <a:stCxn id="171" idx="3"/>
            <a:endCxn id="133" idx="1"/>
          </p:cNvCxnSpPr>
          <p:nvPr/>
        </p:nvCxnSpPr>
        <p:spPr>
          <a:xfrm flipV="1">
            <a:off x="6380280" y="2402280"/>
            <a:ext cx="456840" cy="534240"/>
          </a:xfrm>
          <a:prstGeom prst="bentConnector3">
            <a:avLst>
              <a:gd name="adj1" fmla="val 50157"/>
            </a:avLst>
          </a:prstGeom>
          <a:ln w="0">
            <a:solidFill>
              <a:srgbClr val="000000"/>
            </a:solidFill>
            <a:tailEnd len="med" type="triangle" w="med"/>
          </a:ln>
        </p:spPr>
      </p:cxnSp>
      <p:cxnSp>
        <p:nvCxnSpPr>
          <p:cNvPr id="188" name="Elbow Connector 99"/>
          <p:cNvCxnSpPr>
            <a:stCxn id="172" idx="3"/>
          </p:cNvCxnSpPr>
          <p:nvPr/>
        </p:nvCxnSpPr>
        <p:spPr>
          <a:xfrm flipV="1">
            <a:off x="6381360" y="3054600"/>
            <a:ext cx="468360" cy="333360"/>
          </a:xfrm>
          <a:prstGeom prst="bentConnector3">
            <a:avLst>
              <a:gd name="adj1" fmla="val 66230"/>
            </a:avLst>
          </a:prstGeom>
          <a:ln w="0">
            <a:solidFill>
              <a:srgbClr val="000000"/>
            </a:solidFill>
            <a:tailEnd len="med" type="triangle" w="med"/>
          </a:ln>
        </p:spPr>
      </p:cxnSp>
      <p:cxnSp>
        <p:nvCxnSpPr>
          <p:cNvPr id="189" name="Elbow Connector 103"/>
          <p:cNvCxnSpPr>
            <a:stCxn id="174" idx="3"/>
            <a:endCxn id="140" idx="1"/>
          </p:cNvCxnSpPr>
          <p:nvPr/>
        </p:nvCxnSpPr>
        <p:spPr>
          <a:xfrm>
            <a:off x="6382080" y="3840120"/>
            <a:ext cx="457200" cy="144360"/>
          </a:xfrm>
          <a:prstGeom prst="bentConnector3">
            <a:avLst>
              <a:gd name="adj1" fmla="val 66666"/>
            </a:avLst>
          </a:prstGeom>
          <a:ln w="0">
            <a:solidFill>
              <a:srgbClr val="000000"/>
            </a:solidFill>
            <a:tailEnd len="med" type="triangle" w="med"/>
          </a:ln>
        </p:spPr>
      </p:cxnSp>
      <p:sp>
        <p:nvSpPr>
          <p:cNvPr id="190" name="TextBox 3"/>
          <p:cNvSpPr/>
          <p:nvPr/>
        </p:nvSpPr>
        <p:spPr>
          <a:xfrm>
            <a:off x="1908000" y="5495040"/>
            <a:ext cx="4783320" cy="370440"/>
          </a:xfrm>
          <a:prstGeom prst="rect">
            <a:avLst/>
          </a:prstGeom>
          <a:solidFill>
            <a:schemeClr val="bg1"/>
          </a:solidFill>
          <a:ln w="0">
            <a:noFill/>
          </a:ln>
        </p:spPr>
        <p:style>
          <a:lnRef idx="0"/>
          <a:fillRef idx="0"/>
          <a:effectRef idx="0"/>
          <a:fontRef idx="minor"/>
        </p:style>
        <p:txBody>
          <a:bodyPr lIns="90000" rIns="90000" tIns="45000" bIns="45000" anchor="t">
            <a:spAutoFit/>
          </a:bodyPr>
          <a:p>
            <a:pPr defTabSz="914400">
              <a:lnSpc>
                <a:spcPct val="100000"/>
              </a:lnSpc>
            </a:pPr>
            <a:r>
              <a:rPr b="0" lang="en-US" sz="1800" strike="noStrike" u="none">
                <a:solidFill>
                  <a:schemeClr val="accent3"/>
                </a:solidFill>
                <a:effectLst/>
                <a:uFillTx/>
                <a:latin typeface="Arial"/>
              </a:rPr>
              <a:t>vaddr = page_num*page_size + offset</a:t>
            </a:r>
            <a:endParaRPr b="0" lang="en-US" sz="1800" strike="noStrike" u="none">
              <a:solidFill>
                <a:srgbClr val="000000"/>
              </a:solidFill>
              <a:effectLst/>
              <a:uFillTx/>
              <a:latin typeface="Arial"/>
            </a:endParaRPr>
          </a:p>
        </p:txBody>
      </p:sp>
      <p:sp>
        <p:nvSpPr>
          <p:cNvPr id="191" name="TextBox 4"/>
          <p:cNvSpPr/>
          <p:nvPr/>
        </p:nvSpPr>
        <p:spPr>
          <a:xfrm>
            <a:off x="1908000" y="5873400"/>
            <a:ext cx="4783320" cy="370440"/>
          </a:xfrm>
          <a:prstGeom prst="rect">
            <a:avLst/>
          </a:prstGeom>
          <a:solidFill>
            <a:schemeClr val="bg1"/>
          </a:solidFill>
          <a:ln w="0">
            <a:noFill/>
          </a:ln>
        </p:spPr>
        <p:style>
          <a:lnRef idx="0"/>
          <a:fillRef idx="0"/>
          <a:effectRef idx="0"/>
          <a:fontRef idx="minor"/>
        </p:style>
        <p:txBody>
          <a:bodyPr lIns="90000" rIns="90000" tIns="45000" bIns="45000" anchor="t">
            <a:spAutoFit/>
          </a:bodyPr>
          <a:p>
            <a:pPr defTabSz="914400">
              <a:lnSpc>
                <a:spcPct val="100000"/>
              </a:lnSpc>
            </a:pPr>
            <a:r>
              <a:rPr b="0" lang="en-US" sz="1800" strike="noStrike" u="none">
                <a:solidFill>
                  <a:schemeClr val="accent1"/>
                </a:solidFill>
                <a:effectLst/>
                <a:uFillTx/>
                <a:latin typeface="Arial"/>
              </a:rPr>
              <a:t>paddr = frame_num*frame_size + offset</a:t>
            </a:r>
            <a:endParaRPr b="0" lang="en-US" sz="1800" strike="noStrike" u="none">
              <a:solidFill>
                <a:srgbClr val="000000"/>
              </a:solidFill>
              <a:effectLst/>
              <a:uFillTx/>
              <a:latin typeface="Arial"/>
            </a:endParaRPr>
          </a:p>
        </p:txBody>
      </p:sp>
      <p:cxnSp>
        <p:nvCxnSpPr>
          <p:cNvPr id="192" name="Elbow Connector 107"/>
          <p:cNvCxnSpPr>
            <a:stCxn id="122" idx="3"/>
            <a:endCxn id="147" idx="1"/>
          </p:cNvCxnSpPr>
          <p:nvPr/>
        </p:nvCxnSpPr>
        <p:spPr>
          <a:xfrm>
            <a:off x="6374520" y="4530960"/>
            <a:ext cx="455040" cy="1281600"/>
          </a:xfrm>
          <a:prstGeom prst="bentConnector3">
            <a:avLst>
              <a:gd name="adj1" fmla="val 50118"/>
            </a:avLst>
          </a:prstGeom>
          <a:ln w="0">
            <a:solidFill>
              <a:srgbClr val="000000"/>
            </a:solidFill>
            <a:tailEnd len="med" type="triangle" w="med"/>
          </a:ln>
        </p:spPr>
      </p:cxnSp>
      <p:cxnSp>
        <p:nvCxnSpPr>
          <p:cNvPr id="193" name="Elbow Connector 114"/>
          <p:cNvCxnSpPr>
            <a:stCxn id="175" idx="3"/>
            <a:endCxn id="135" idx="1"/>
          </p:cNvCxnSpPr>
          <p:nvPr/>
        </p:nvCxnSpPr>
        <p:spPr>
          <a:xfrm flipV="1">
            <a:off x="6381360" y="2855160"/>
            <a:ext cx="456480" cy="1209960"/>
          </a:xfrm>
          <a:prstGeom prst="bentConnector3">
            <a:avLst>
              <a:gd name="adj1" fmla="val 27150"/>
            </a:avLst>
          </a:prstGeom>
          <a:ln w="0">
            <a:solidFill>
              <a:srgbClr val="000000"/>
            </a:solidFill>
            <a:tailEnd len="med" type="triangle" w="med"/>
          </a:ln>
        </p:spPr>
      </p:cxnSp>
      <p:cxnSp>
        <p:nvCxnSpPr>
          <p:cNvPr id="194" name="Elbow Connector 119"/>
          <p:cNvCxnSpPr>
            <a:stCxn id="123" idx="3"/>
            <a:endCxn id="148" idx="1"/>
          </p:cNvCxnSpPr>
          <p:nvPr/>
        </p:nvCxnSpPr>
        <p:spPr>
          <a:xfrm>
            <a:off x="6374520" y="4297320"/>
            <a:ext cx="456840" cy="1742040"/>
          </a:xfrm>
          <a:prstGeom prst="bentConnector3">
            <a:avLst>
              <a:gd name="adj1" fmla="val 66719"/>
            </a:avLst>
          </a:prstGeom>
          <a:ln w="0">
            <a:solidFill>
              <a:srgbClr val="000000"/>
            </a:solidFill>
            <a:tailEnd len="med" type="triangle" w="med"/>
          </a:ln>
        </p:spPr>
      </p:cxnSp>
    </p:spTree>
  </p:cSld>
  <mc:AlternateContent>
    <mc:Choice Requires="p14">
      <p:transition spd="slow" p14:dur="2000"/>
    </mc:Choice>
    <mc:Fallback>
      <p:transition spd="slow"/>
    </mc:Fallback>
  </mc:AlternateContent>
  <p:timing>
    <p:tnLst>
      <p:par>
        <p:cTn id="25" dur="indefinite" restart="never" nodeType="tmRoot">
          <p:childTnLst>
            <p:seq>
              <p:cTn id="26" dur="indefinite" nodeType="mainSeq">
                <p:childTnLst>
                  <p:par>
                    <p:cTn id="27" fill="hold">
                      <p:stCondLst>
                        <p:cond delay="indefinite"/>
                      </p:stCondLst>
                      <p:childTnLst>
                        <p:par>
                          <p:cTn id="28" fill="hold">
                            <p:stCondLst>
                              <p:cond delay="0"/>
                            </p:stCondLst>
                            <p:childTnLst>
                              <p:par>
                                <p:cTn id="29" nodeType="clickEffect" fill="hold" presetClass="entr" presetID="1">
                                  <p:stCondLst>
                                    <p:cond delay="0"/>
                                  </p:stCondLst>
                                  <p:childTnLst>
                                    <p:set>
                                      <p:cBhvr>
                                        <p:cTn id="30" dur="1" fill="hold">
                                          <p:stCondLst>
                                            <p:cond delay="0"/>
                                          </p:stCondLst>
                                        </p:cTn>
                                        <p:tgtEl>
                                          <p:spTgt spid="151"/>
                                        </p:tgtEl>
                                        <p:attrNameLst>
                                          <p:attrName>style.visibility</p:attrName>
                                        </p:attrNameLst>
                                      </p:cBhvr>
                                      <p:to>
                                        <p:strVal val="visible"/>
                                      </p:to>
                                    </p:set>
                                  </p:childTnLst>
                                </p:cTn>
                              </p:par>
                              <p:par>
                                <p:cTn id="31" nodeType="withEffect" fill="hold" presetClass="entr" presetID="1">
                                  <p:stCondLst>
                                    <p:cond delay="0"/>
                                  </p:stCondLst>
                                  <p:childTnLst>
                                    <p:set>
                                      <p:cBhvr>
                                        <p:cTn id="32" dur="1" fill="hold">
                                          <p:stCondLst>
                                            <p:cond delay="0"/>
                                          </p:stCondLst>
                                        </p:cTn>
                                        <p:tgtEl>
                                          <p:spTgt spid="13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nodeType="clickEffect" fill="hold" presetClass="entr" presetID="1">
                                  <p:stCondLst>
                                    <p:cond delay="0"/>
                                  </p:stCondLst>
                                  <p:childTnLst>
                                    <p:set>
                                      <p:cBhvr>
                                        <p:cTn id="36" dur="1" fill="hold">
                                          <p:stCondLst>
                                            <p:cond delay="0"/>
                                          </p:stCondLst>
                                        </p:cTn>
                                        <p:tgtEl>
                                          <p:spTgt spid="178"/>
                                        </p:tgtEl>
                                        <p:attrNameLst>
                                          <p:attrName>style.visibility</p:attrName>
                                        </p:attrNameLst>
                                      </p:cBhvr>
                                      <p:to>
                                        <p:strVal val="visible"/>
                                      </p:to>
                                    </p:set>
                                  </p:childTnLst>
                                </p:cTn>
                              </p:par>
                              <p:par>
                                <p:cTn id="37" nodeType="withEffect" fill="hold" presetClass="entr" presetID="1">
                                  <p:stCondLst>
                                    <p:cond delay="0"/>
                                  </p:stCondLst>
                                  <p:childTnLst>
                                    <p:set>
                                      <p:cBhvr>
                                        <p:cTn id="38" dur="1" fill="hold">
                                          <p:stCondLst>
                                            <p:cond delay="0"/>
                                          </p:stCondLst>
                                        </p:cTn>
                                        <p:tgtEl>
                                          <p:spTgt spid="17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nodeType="clickEffect" fill="hold" presetClass="entr" presetID="1">
                                  <p:stCondLst>
                                    <p:cond delay="0"/>
                                  </p:stCondLst>
                                  <p:childTnLst>
                                    <p:set>
                                      <p:cBhvr>
                                        <p:cTn id="42" dur="1" fill="hold">
                                          <p:stCondLst>
                                            <p:cond delay="0"/>
                                          </p:stCondLst>
                                        </p:cTn>
                                        <p:tgtEl>
                                          <p:spTgt spid="129"/>
                                        </p:tgtEl>
                                        <p:attrNameLst>
                                          <p:attrName>style.visibility</p:attrName>
                                        </p:attrNameLst>
                                      </p:cBhvr>
                                      <p:to>
                                        <p:strVal val="visible"/>
                                      </p:to>
                                    </p:set>
                                  </p:childTnLst>
                                </p:cTn>
                              </p:par>
                              <p:par>
                                <p:cTn id="43" nodeType="withEffect" fill="hold" presetClass="entr" presetID="1">
                                  <p:stCondLst>
                                    <p:cond delay="0"/>
                                  </p:stCondLst>
                                  <p:childTnLst>
                                    <p:set>
                                      <p:cBhvr>
                                        <p:cTn id="44" dur="1" fill="hold">
                                          <p:stCondLst>
                                            <p:cond delay="0"/>
                                          </p:stCondLst>
                                        </p:cTn>
                                        <p:tgtEl>
                                          <p:spTgt spid="187"/>
                                        </p:tgtEl>
                                        <p:attrNameLst>
                                          <p:attrName>style.visibility</p:attrName>
                                        </p:attrNameLst>
                                      </p:cBhvr>
                                      <p:to>
                                        <p:strVal val="visible"/>
                                      </p:to>
                                    </p:set>
                                  </p:childTnLst>
                                </p:cTn>
                              </p:par>
                              <p:par>
                                <p:cTn id="45" nodeType="withEffect" fill="hold" presetClass="entr" presetID="1">
                                  <p:stCondLst>
                                    <p:cond delay="0"/>
                                  </p:stCondLst>
                                  <p:childTnLst>
                                    <p:set>
                                      <p:cBhvr>
                                        <p:cTn id="46" dur="1" fill="hold">
                                          <p:stCondLst>
                                            <p:cond delay="0"/>
                                          </p:stCondLst>
                                        </p:cTn>
                                        <p:tgtEl>
                                          <p:spTgt spid="188"/>
                                        </p:tgtEl>
                                        <p:attrNameLst>
                                          <p:attrName>style.visibility</p:attrName>
                                        </p:attrNameLst>
                                      </p:cBhvr>
                                      <p:to>
                                        <p:strVal val="visible"/>
                                      </p:to>
                                    </p:set>
                                  </p:childTnLst>
                                </p:cTn>
                              </p:par>
                              <p:par>
                                <p:cTn id="47" nodeType="withEffect" fill="hold" presetClass="entr" presetID="1">
                                  <p:stCondLst>
                                    <p:cond delay="0"/>
                                  </p:stCondLst>
                                  <p:childTnLst>
                                    <p:set>
                                      <p:cBhvr>
                                        <p:cTn id="48" dur="1" fill="hold">
                                          <p:stCondLst>
                                            <p:cond delay="0"/>
                                          </p:stCondLst>
                                        </p:cTn>
                                        <p:tgtEl>
                                          <p:spTgt spid="189"/>
                                        </p:tgtEl>
                                        <p:attrNameLst>
                                          <p:attrName>style.visibility</p:attrName>
                                        </p:attrNameLst>
                                      </p:cBhvr>
                                      <p:to>
                                        <p:strVal val="visible"/>
                                      </p:to>
                                    </p:set>
                                  </p:childTnLst>
                                </p:cTn>
                              </p:par>
                              <p:par>
                                <p:cTn id="49" nodeType="withEffect" fill="hold" presetClass="entr" presetID="1">
                                  <p:stCondLst>
                                    <p:cond delay="0"/>
                                  </p:stCondLst>
                                  <p:childTnLst>
                                    <p:set>
                                      <p:cBhvr>
                                        <p:cTn id="50" dur="1" fill="hold">
                                          <p:stCondLst>
                                            <p:cond delay="0"/>
                                          </p:stCondLst>
                                        </p:cTn>
                                        <p:tgtEl>
                                          <p:spTgt spid="192"/>
                                        </p:tgtEl>
                                        <p:attrNameLst>
                                          <p:attrName>style.visibility</p:attrName>
                                        </p:attrNameLst>
                                      </p:cBhvr>
                                      <p:to>
                                        <p:strVal val="visible"/>
                                      </p:to>
                                    </p:set>
                                  </p:childTnLst>
                                </p:cTn>
                              </p:par>
                              <p:par>
                                <p:cTn id="51" nodeType="withEffect" fill="hold" presetClass="entr" presetID="1">
                                  <p:stCondLst>
                                    <p:cond delay="0"/>
                                  </p:stCondLst>
                                  <p:childTnLst>
                                    <p:set>
                                      <p:cBhvr>
                                        <p:cTn id="52" dur="1" fill="hold">
                                          <p:stCondLst>
                                            <p:cond delay="0"/>
                                          </p:stCondLst>
                                        </p:cTn>
                                        <p:tgtEl>
                                          <p:spTgt spid="193"/>
                                        </p:tgtEl>
                                        <p:attrNameLst>
                                          <p:attrName>style.visibility</p:attrName>
                                        </p:attrNameLst>
                                      </p:cBhvr>
                                      <p:to>
                                        <p:strVal val="visible"/>
                                      </p:to>
                                    </p:set>
                                  </p:childTnLst>
                                </p:cTn>
                              </p:par>
                              <p:par>
                                <p:cTn id="53" nodeType="withEffect" fill="hold" presetClass="entr" presetID="1">
                                  <p:stCondLst>
                                    <p:cond delay="0"/>
                                  </p:stCondLst>
                                  <p:childTnLst>
                                    <p:set>
                                      <p:cBhvr>
                                        <p:cTn id="54" dur="1" fill="hold">
                                          <p:stCondLst>
                                            <p:cond delay="0"/>
                                          </p:stCondLst>
                                        </p:cTn>
                                        <p:tgtEl>
                                          <p:spTgt spid="19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nodeType="clickEffect" fill="hold" presetClass="entr" presetID="1">
                                  <p:stCondLst>
                                    <p:cond delay="0"/>
                                  </p:stCondLst>
                                  <p:childTnLst>
                                    <p:set>
                                      <p:cBhvr>
                                        <p:cTn id="58" dur="1" fill="hold">
                                          <p:stCondLst>
                                            <p:cond delay="0"/>
                                          </p:stCondLst>
                                        </p:cTn>
                                        <p:tgtEl>
                                          <p:spTgt spid="190"/>
                                        </p:tgtEl>
                                        <p:attrNameLst>
                                          <p:attrName>style.visibility</p:attrName>
                                        </p:attrNameLst>
                                      </p:cBhvr>
                                      <p:to>
                                        <p:strVal val="visible"/>
                                      </p:to>
                                    </p:set>
                                  </p:childTnLst>
                                </p:cTn>
                              </p:par>
                              <p:par>
                                <p:cTn id="59" nodeType="withEffect" fill="hold" presetClass="entr" presetID="1">
                                  <p:stCondLst>
                                    <p:cond delay="0"/>
                                  </p:stCondLst>
                                  <p:childTnLst>
                                    <p:set>
                                      <p:cBhvr>
                                        <p:cTn id="60" dur="1" fill="hold">
                                          <p:stCondLst>
                                            <p:cond delay="0"/>
                                          </p:stCondLst>
                                        </p:cTn>
                                        <p:tgtEl>
                                          <p:spTgt spid="19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nodeType="clickEffect" fill="hold" presetClass="entr" presetID="1">
                                  <p:stCondLst>
                                    <p:cond delay="0"/>
                                  </p:stCondLst>
                                  <p:childTnLst>
                                    <p:set>
                                      <p:cBhvr>
                                        <p:cTn id="64" dur="1" fill="hold">
                                          <p:stCondLst>
                                            <p:cond delay="0"/>
                                          </p:stCondLst>
                                        </p:cTn>
                                        <p:tgtEl>
                                          <p:spTgt spid="117"/>
                                        </p:tgtEl>
                                        <p:attrNameLst>
                                          <p:attrName>style.visibility</p:attrName>
                                        </p:attrNameLst>
                                      </p:cBhvr>
                                      <p:to>
                                        <p:strVal val="visible"/>
                                      </p:to>
                                    </p:set>
                                  </p:childTnLst>
                                </p:cTn>
                              </p:par>
                              <p:par>
                                <p:cTn id="65" nodeType="withEffect" fill="hold" presetClass="entr" presetID="1">
                                  <p:stCondLst>
                                    <p:cond delay="0"/>
                                  </p:stCondLst>
                                  <p:childTnLst>
                                    <p:set>
                                      <p:cBhvr>
                                        <p:cTn id="66" dur="1" fill="hold">
                                          <p:stCondLst>
                                            <p:cond delay="0"/>
                                          </p:stCondLst>
                                        </p:cTn>
                                        <p:tgtEl>
                                          <p:spTgt spid="118"/>
                                        </p:tgtEl>
                                        <p:attrNameLst>
                                          <p:attrName>style.visibility</p:attrName>
                                        </p:attrNameLst>
                                      </p:cBhvr>
                                      <p:to>
                                        <p:strVal val="visible"/>
                                      </p:to>
                                    </p:set>
                                  </p:childTnLst>
                                </p:cTn>
                              </p:par>
                              <p:par>
                                <p:cTn id="67" nodeType="withEffect" fill="hold" presetClass="exit" presetID="1">
                                  <p:stCondLst>
                                    <p:cond delay="0"/>
                                  </p:stCondLst>
                                  <p:childTnLst>
                                    <p:set>
                                      <p:cBhvr>
                                        <p:cTn id="68" dur="1" fill="hold">
                                          <p:stCondLst>
                                            <p:cond delay="0"/>
                                          </p:stCondLst>
                                        </p:cTn>
                                        <p:tgtEl>
                                          <p:spTgt spid="190"/>
                                        </p:tgtEl>
                                        <p:attrNameLst>
                                          <p:attrName>style.visibility</p:attrName>
                                        </p:attrNameLst>
                                      </p:cBhvr>
                                      <p:to>
                                        <p:strVal val="hidden"/>
                                      </p:to>
                                    </p:set>
                                  </p:childTnLst>
                                </p:cTn>
                              </p:par>
                              <p:par>
                                <p:cTn id="69" nodeType="withEffect" fill="hold" presetClass="exit" presetID="1">
                                  <p:stCondLst>
                                    <p:cond delay="0"/>
                                  </p:stCondLst>
                                  <p:childTnLst>
                                    <p:set>
                                      <p:cBhvr>
                                        <p:cTn id="70" dur="1" fill="hold">
                                          <p:stCondLst>
                                            <p:cond delay="0"/>
                                          </p:stCondLst>
                                        </p:cTn>
                                        <p:tgtEl>
                                          <p:spTgt spid="191"/>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533520"/>
            <a:ext cx="8228520" cy="989640"/>
          </a:xfrm>
          <a:prstGeom prst="rect">
            <a:avLst/>
          </a:prstGeom>
          <a:noFill/>
          <a:ln w="0">
            <a:noFill/>
          </a:ln>
        </p:spPr>
        <p:txBody>
          <a:bodyPr lIns="91440" rIns="91440" tIns="45720" bIns="45720" anchor="ctr">
            <a:noAutofit/>
          </a:bodyPr>
          <a:p>
            <a:pPr indent="0" defTabSz="914400">
              <a:lnSpc>
                <a:spcPct val="100000"/>
              </a:lnSpc>
              <a:buNone/>
              <a:tabLst>
                <a:tab algn="l" pos="0"/>
              </a:tabLst>
            </a:pPr>
            <a:r>
              <a:rPr b="0" lang="en-US" sz="4000" spc="-99" strike="noStrike" u="none">
                <a:solidFill>
                  <a:schemeClr val="dk2"/>
                </a:solidFill>
                <a:effectLst/>
                <a:uFillTx/>
                <a:latin typeface="Arial"/>
              </a:rPr>
              <a:t>Review: Virtual Pages</a:t>
            </a:r>
            <a:endParaRPr b="0" lang="en-US" sz="4000" strike="noStrike" u="none">
              <a:solidFill>
                <a:srgbClr val="000000"/>
              </a:solidFill>
              <a:effectLst/>
              <a:uFillTx/>
              <a:latin typeface="Arial"/>
            </a:endParaRPr>
          </a:p>
        </p:txBody>
      </p:sp>
      <p:pic>
        <p:nvPicPr>
          <p:cNvPr id="196" name="Picture 6" descr=""/>
          <p:cNvPicPr/>
          <p:nvPr/>
        </p:nvPicPr>
        <p:blipFill>
          <a:blip r:embed="rId1"/>
          <a:srcRect l="15849" t="0" r="17969" b="0"/>
          <a:stretch/>
        </p:blipFill>
        <p:spPr>
          <a:xfrm>
            <a:off x="1655280" y="1994760"/>
            <a:ext cx="1413000" cy="1413000"/>
          </a:xfrm>
          <a:prstGeom prst="rect">
            <a:avLst/>
          </a:prstGeom>
          <a:noFill/>
          <a:ln w="0">
            <a:noFill/>
          </a:ln>
        </p:spPr>
      </p:pic>
      <p:grpSp>
        <p:nvGrpSpPr>
          <p:cNvPr id="197" name="Group 10"/>
          <p:cNvGrpSpPr/>
          <p:nvPr/>
        </p:nvGrpSpPr>
        <p:grpSpPr>
          <a:xfrm>
            <a:off x="3068280" y="2362320"/>
            <a:ext cx="2198520" cy="370440"/>
            <a:chOff x="3068280" y="2362320"/>
            <a:chExt cx="2198520" cy="370440"/>
          </a:xfrm>
        </p:grpSpPr>
        <p:cxnSp>
          <p:nvCxnSpPr>
            <p:cNvPr id="198" name="Straight Arrow Connector 8"/>
            <p:cNvCxnSpPr>
              <a:stCxn id="196" idx="3"/>
            </p:cNvCxnSpPr>
            <p:nvPr/>
          </p:nvCxnSpPr>
          <p:spPr>
            <a:xfrm>
              <a:off x="3068280" y="2701080"/>
              <a:ext cx="2198880" cy="8640"/>
            </a:xfrm>
            <a:prstGeom prst="straightConnector1">
              <a:avLst/>
            </a:prstGeom>
            <a:ln w="0">
              <a:solidFill>
                <a:srgbClr val="521b92"/>
              </a:solidFill>
              <a:tailEnd len="med" type="triangle" w="med"/>
            </a:ln>
          </p:spPr>
        </p:cxnSp>
        <p:sp>
          <p:nvSpPr>
            <p:cNvPr id="199" name="TextBox 9"/>
            <p:cNvSpPr/>
            <p:nvPr/>
          </p:nvSpPr>
          <p:spPr>
            <a:xfrm>
              <a:off x="3771000" y="2362320"/>
              <a:ext cx="75168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Arial"/>
                </a:rPr>
                <a:t>vaddr</a:t>
              </a:r>
              <a:endParaRPr b="0" lang="en-US" sz="1800" strike="noStrike" u="none">
                <a:solidFill>
                  <a:srgbClr val="000000"/>
                </a:solidFill>
                <a:effectLst/>
                <a:uFillTx/>
                <a:latin typeface="Arial"/>
              </a:endParaRPr>
            </a:p>
          </p:txBody>
        </p:sp>
      </p:grpSp>
      <p:grpSp>
        <p:nvGrpSpPr>
          <p:cNvPr id="200" name="Group 11"/>
          <p:cNvGrpSpPr/>
          <p:nvPr/>
        </p:nvGrpSpPr>
        <p:grpSpPr>
          <a:xfrm>
            <a:off x="7056720" y="1305720"/>
            <a:ext cx="1723320" cy="1296000"/>
            <a:chOff x="7056720" y="1305720"/>
            <a:chExt cx="1723320" cy="1296000"/>
          </a:xfrm>
        </p:grpSpPr>
        <p:cxnSp>
          <p:nvCxnSpPr>
            <p:cNvPr id="201" name="Straight Arrow Connector 12"/>
            <p:cNvCxnSpPr/>
            <p:nvPr/>
          </p:nvCxnSpPr>
          <p:spPr>
            <a:xfrm flipV="1">
              <a:off x="7353720" y="1777680"/>
              <a:ext cx="1416600" cy="812160"/>
            </a:xfrm>
            <a:prstGeom prst="straightConnector1">
              <a:avLst/>
            </a:prstGeom>
            <a:ln w="0">
              <a:solidFill>
                <a:srgbClr val="521b92"/>
              </a:solidFill>
              <a:tailEnd len="med" type="triangle" w="med"/>
            </a:ln>
          </p:spPr>
        </p:cxnSp>
        <p:sp>
          <p:nvSpPr>
            <p:cNvPr id="202" name="TextBox 13"/>
            <p:cNvSpPr/>
            <p:nvPr/>
          </p:nvSpPr>
          <p:spPr>
            <a:xfrm rot="19804200">
              <a:off x="7074720" y="1691640"/>
              <a:ext cx="1686600" cy="52416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400" strike="noStrike" u="none">
                  <a:solidFill>
                    <a:schemeClr val="dk1"/>
                  </a:solidFill>
                  <a:effectLst/>
                  <a:uFillTx/>
                  <a:latin typeface="Arial"/>
                </a:rPr>
                <a:t>NULL page or </a:t>
              </a:r>
              <a:endParaRPr b="0" lang="en-US" sz="1400" strike="noStrike" u="none">
                <a:solidFill>
                  <a:srgbClr val="000000"/>
                </a:solidFill>
                <a:effectLst/>
                <a:uFillTx/>
                <a:latin typeface="Arial"/>
              </a:endParaRPr>
            </a:p>
            <a:p>
              <a:pPr defTabSz="914400">
                <a:lnSpc>
                  <a:spcPct val="100000"/>
                </a:lnSpc>
              </a:pPr>
              <a:r>
                <a:rPr b="0" lang="en-US" sz="1400" strike="noStrike" u="none">
                  <a:solidFill>
                    <a:schemeClr val="dk1"/>
                  </a:solidFill>
                  <a:effectLst/>
                  <a:uFillTx/>
                  <a:latin typeface="Arial"/>
                </a:rPr>
                <a:t>access not allowed</a:t>
              </a:r>
              <a:endParaRPr b="0" lang="en-US" sz="1400" strike="noStrike" u="none">
                <a:solidFill>
                  <a:srgbClr val="000000"/>
                </a:solidFill>
                <a:effectLst/>
                <a:uFillTx/>
                <a:latin typeface="Arial"/>
              </a:endParaRPr>
            </a:p>
          </p:txBody>
        </p:sp>
      </p:grpSp>
      <p:sp>
        <p:nvSpPr>
          <p:cNvPr id="203" name="TextBox 15"/>
          <p:cNvSpPr/>
          <p:nvPr/>
        </p:nvSpPr>
        <p:spPr>
          <a:xfrm rot="5400000">
            <a:off x="8475840" y="1587240"/>
            <a:ext cx="109512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Arial"/>
              </a:rPr>
              <a:t>SegFault</a:t>
            </a:r>
            <a:endParaRPr b="0" lang="en-US" sz="1800" strike="noStrike" u="none">
              <a:solidFill>
                <a:srgbClr val="000000"/>
              </a:solidFill>
              <a:effectLst/>
              <a:uFillTx/>
              <a:latin typeface="Arial"/>
            </a:endParaRPr>
          </a:p>
        </p:txBody>
      </p:sp>
      <p:grpSp>
        <p:nvGrpSpPr>
          <p:cNvPr id="204" name="Group 24"/>
          <p:cNvGrpSpPr/>
          <p:nvPr/>
        </p:nvGrpSpPr>
        <p:grpSpPr>
          <a:xfrm>
            <a:off x="2361600" y="3407760"/>
            <a:ext cx="3184560" cy="2587320"/>
            <a:chOff x="2361600" y="3407760"/>
            <a:chExt cx="3184560" cy="2587320"/>
          </a:xfrm>
        </p:grpSpPr>
        <p:cxnSp>
          <p:nvCxnSpPr>
            <p:cNvPr id="205" name="Elbow Connector 20"/>
            <p:cNvCxnSpPr>
              <a:endCxn id="196" idx="2"/>
            </p:cNvCxnSpPr>
            <p:nvPr/>
          </p:nvCxnSpPr>
          <p:spPr>
            <a:xfrm flipV="1" rot="16200000">
              <a:off x="2669400" y="3099960"/>
              <a:ext cx="2569680" cy="3184920"/>
            </a:xfrm>
            <a:prstGeom prst="bentConnector3">
              <a:avLst>
                <a:gd name="adj1" fmla="val -14"/>
              </a:avLst>
            </a:prstGeom>
            <a:ln w="0">
              <a:solidFill>
                <a:srgbClr val="521b92"/>
              </a:solidFill>
              <a:tailEnd len="med" type="triangle" w="med"/>
            </a:ln>
          </p:spPr>
        </p:cxnSp>
        <p:sp>
          <p:nvSpPr>
            <p:cNvPr id="206" name="TextBox 21"/>
            <p:cNvSpPr/>
            <p:nvPr/>
          </p:nvSpPr>
          <p:spPr>
            <a:xfrm>
              <a:off x="3429000" y="5624640"/>
              <a:ext cx="66276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Arial"/>
                </a:rPr>
                <a:t>Data</a:t>
              </a:r>
              <a:endParaRPr b="0" lang="en-US" sz="1800" strike="noStrike" u="none">
                <a:solidFill>
                  <a:srgbClr val="000000"/>
                </a:solidFill>
                <a:effectLst/>
                <a:uFillTx/>
                <a:latin typeface="Arial"/>
              </a:endParaRPr>
            </a:p>
          </p:txBody>
        </p:sp>
      </p:grpSp>
      <p:grpSp>
        <p:nvGrpSpPr>
          <p:cNvPr id="207" name="Group 14"/>
          <p:cNvGrpSpPr/>
          <p:nvPr/>
        </p:nvGrpSpPr>
        <p:grpSpPr>
          <a:xfrm>
            <a:off x="6400800" y="2864880"/>
            <a:ext cx="1076040" cy="2528280"/>
            <a:chOff x="6400800" y="2864880"/>
            <a:chExt cx="1076040" cy="2528280"/>
          </a:xfrm>
        </p:grpSpPr>
        <p:cxnSp>
          <p:nvCxnSpPr>
            <p:cNvPr id="208" name="Straight Arrow Connector 17"/>
            <p:cNvCxnSpPr/>
            <p:nvPr/>
          </p:nvCxnSpPr>
          <p:spPr>
            <a:xfrm>
              <a:off x="6400800" y="2864880"/>
              <a:ext cx="1080" cy="2528640"/>
            </a:xfrm>
            <a:prstGeom prst="straightConnector1">
              <a:avLst/>
            </a:prstGeom>
            <a:ln w="0">
              <a:solidFill>
                <a:srgbClr val="521b92"/>
              </a:solidFill>
              <a:tailEnd len="med" type="triangle" w="med"/>
            </a:ln>
          </p:spPr>
        </p:cxnSp>
        <p:sp>
          <p:nvSpPr>
            <p:cNvPr id="209" name="TextBox 19"/>
            <p:cNvSpPr/>
            <p:nvPr/>
          </p:nvSpPr>
          <p:spPr>
            <a:xfrm>
              <a:off x="6515280" y="4117680"/>
              <a:ext cx="96156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Arial"/>
                </a:rPr>
                <a:t>paddr =</a:t>
              </a:r>
              <a:endParaRPr b="0" lang="en-US" sz="1800" strike="noStrike" u="none">
                <a:solidFill>
                  <a:srgbClr val="000000"/>
                </a:solidFill>
                <a:effectLst/>
                <a:uFillTx/>
                <a:latin typeface="Arial"/>
              </a:endParaRPr>
            </a:p>
          </p:txBody>
        </p:sp>
      </p:grpSp>
      <p:grpSp>
        <p:nvGrpSpPr>
          <p:cNvPr id="210" name="Group 29"/>
          <p:cNvGrpSpPr/>
          <p:nvPr/>
        </p:nvGrpSpPr>
        <p:grpSpPr>
          <a:xfrm>
            <a:off x="461880" y="1447920"/>
            <a:ext cx="908640" cy="2485800"/>
            <a:chOff x="461880" y="1447920"/>
            <a:chExt cx="908640" cy="2485800"/>
          </a:xfrm>
        </p:grpSpPr>
        <p:sp>
          <p:nvSpPr>
            <p:cNvPr id="211" name="Rectangle 30"/>
            <p:cNvSpPr/>
            <p:nvPr/>
          </p:nvSpPr>
          <p:spPr>
            <a:xfrm>
              <a:off x="461880" y="3605760"/>
              <a:ext cx="908640" cy="327960"/>
            </a:xfrm>
            <a:prstGeom prst="rect">
              <a:avLst/>
            </a:prstGeom>
            <a:gradFill rotWithShape="0">
              <a:gsLst>
                <a:gs pos="0">
                  <a:srgbClr val="baa8e6"/>
                </a:gs>
                <a:gs pos="45000">
                  <a:srgbClr val="c8b5f8"/>
                </a:gs>
                <a:gs pos="100000">
                  <a:srgbClr val="e0d6fb"/>
                </a:gs>
              </a:gsLst>
              <a:path path="circle">
                <a:fillToRect l="50000" t="50000" r="50000" b="50000"/>
              </a:path>
            </a:gradFill>
            <a:ln w="28575">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Code</a:t>
              </a:r>
              <a:endParaRPr b="0" lang="en-US" sz="1800" strike="noStrike" u="none">
                <a:solidFill>
                  <a:srgbClr val="000000"/>
                </a:solidFill>
                <a:effectLst/>
                <a:uFillTx/>
                <a:latin typeface="Arial"/>
              </a:endParaRPr>
            </a:p>
          </p:txBody>
        </p:sp>
        <p:sp>
          <p:nvSpPr>
            <p:cNvPr id="212" name="Rectangle 31"/>
            <p:cNvSpPr/>
            <p:nvPr/>
          </p:nvSpPr>
          <p:spPr>
            <a:xfrm>
              <a:off x="461880" y="3276720"/>
              <a:ext cx="908640" cy="327960"/>
            </a:xfrm>
            <a:prstGeom prst="rect">
              <a:avLst/>
            </a:prstGeom>
            <a:gradFill rotWithShape="0">
              <a:gsLst>
                <a:gs pos="0">
                  <a:srgbClr val="baa8e6"/>
                </a:gs>
                <a:gs pos="45000">
                  <a:srgbClr val="c8b5f8"/>
                </a:gs>
                <a:gs pos="100000">
                  <a:srgbClr val="e0d6fb"/>
                </a:gs>
              </a:gsLst>
              <a:path path="circle">
                <a:fillToRect l="50000" t="50000" r="50000" b="50000"/>
              </a:path>
            </a:gradFill>
            <a:ln w="28575">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Data</a:t>
              </a:r>
              <a:endParaRPr b="0" lang="en-US" sz="1800" strike="noStrike" u="none">
                <a:solidFill>
                  <a:srgbClr val="000000"/>
                </a:solidFill>
                <a:effectLst/>
                <a:uFillTx/>
                <a:latin typeface="Arial"/>
              </a:endParaRPr>
            </a:p>
          </p:txBody>
        </p:sp>
        <p:sp>
          <p:nvSpPr>
            <p:cNvPr id="213" name="Rectangle 32"/>
            <p:cNvSpPr/>
            <p:nvPr/>
          </p:nvSpPr>
          <p:spPr>
            <a:xfrm>
              <a:off x="461880" y="1447920"/>
              <a:ext cx="908640" cy="506880"/>
            </a:xfrm>
            <a:prstGeom prst="rect">
              <a:avLst/>
            </a:prstGeom>
            <a:gradFill rotWithShape="0">
              <a:gsLst>
                <a:gs pos="0">
                  <a:srgbClr val="baa8e6"/>
                </a:gs>
                <a:gs pos="45000">
                  <a:srgbClr val="c8b5f8"/>
                </a:gs>
                <a:gs pos="100000">
                  <a:srgbClr val="e0d6fb"/>
                </a:gs>
              </a:gsLst>
              <a:path path="circle">
                <a:fillToRect l="50000" t="50000" r="50000" b="50000"/>
              </a:path>
            </a:gradFill>
            <a:ln w="28575">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Stack</a:t>
              </a:r>
              <a:endParaRPr b="0" lang="en-US" sz="1800" strike="noStrike" u="none">
                <a:solidFill>
                  <a:srgbClr val="000000"/>
                </a:solidFill>
                <a:effectLst/>
                <a:uFillTx/>
                <a:latin typeface="Arial"/>
              </a:endParaRPr>
            </a:p>
          </p:txBody>
        </p:sp>
        <p:sp>
          <p:nvSpPr>
            <p:cNvPr id="214" name="Rectangle 33"/>
            <p:cNvSpPr/>
            <p:nvPr/>
          </p:nvSpPr>
          <p:spPr>
            <a:xfrm>
              <a:off x="461880" y="1955880"/>
              <a:ext cx="908640" cy="83916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215" name="Rectangle 34"/>
            <p:cNvSpPr/>
            <p:nvPr/>
          </p:nvSpPr>
          <p:spPr>
            <a:xfrm>
              <a:off x="461880" y="2796120"/>
              <a:ext cx="908640" cy="506880"/>
            </a:xfrm>
            <a:prstGeom prst="rect">
              <a:avLst/>
            </a:prstGeom>
            <a:gradFill rotWithShape="0">
              <a:gsLst>
                <a:gs pos="0">
                  <a:srgbClr val="baa8e6"/>
                </a:gs>
                <a:gs pos="45000">
                  <a:srgbClr val="c8b5f8"/>
                </a:gs>
                <a:gs pos="100000">
                  <a:srgbClr val="e0d6fb"/>
                </a:gs>
              </a:gsLst>
              <a:path path="circle">
                <a:fillToRect l="50000" t="50000" r="50000" b="50000"/>
              </a:path>
            </a:gradFill>
            <a:ln w="28575">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Heap</a:t>
              </a:r>
              <a:endParaRPr b="0" lang="en-US" sz="1800" strike="noStrike" u="none">
                <a:solidFill>
                  <a:srgbClr val="000000"/>
                </a:solidFill>
                <a:effectLst/>
                <a:uFillTx/>
                <a:latin typeface="Arial"/>
              </a:endParaRPr>
            </a:p>
          </p:txBody>
        </p:sp>
      </p:grpSp>
      <p:cxnSp>
        <p:nvCxnSpPr>
          <p:cNvPr id="216" name="Straight Arrow Connector 35"/>
          <p:cNvCxnSpPr>
            <a:stCxn id="215" idx="0"/>
          </p:cNvCxnSpPr>
          <p:nvPr/>
        </p:nvCxnSpPr>
        <p:spPr>
          <a:xfrm flipV="1">
            <a:off x="916200" y="2540880"/>
            <a:ext cx="1440" cy="255600"/>
          </a:xfrm>
          <a:prstGeom prst="straightConnector1">
            <a:avLst/>
          </a:prstGeom>
          <a:ln w="0">
            <a:solidFill>
              <a:srgbClr val="7a27d8"/>
            </a:solidFill>
            <a:tailEnd len="med" type="triangle" w="med"/>
          </a:ln>
        </p:spPr>
      </p:cxnSp>
      <p:cxnSp>
        <p:nvCxnSpPr>
          <p:cNvPr id="217" name="Straight Arrow Connector 36"/>
          <p:cNvCxnSpPr>
            <a:stCxn id="214" idx="0"/>
          </p:cNvCxnSpPr>
          <p:nvPr/>
        </p:nvCxnSpPr>
        <p:spPr>
          <a:xfrm>
            <a:off x="916200" y="1955880"/>
            <a:ext cx="1440" cy="331200"/>
          </a:xfrm>
          <a:prstGeom prst="straightConnector1">
            <a:avLst/>
          </a:prstGeom>
          <a:ln w="0">
            <a:solidFill>
              <a:srgbClr val="7a27d8"/>
            </a:solidFill>
            <a:tailEnd len="med" type="triangle" w="med"/>
          </a:ln>
        </p:spPr>
      </p:cxnSp>
      <p:grpSp>
        <p:nvGrpSpPr>
          <p:cNvPr id="218" name="Group 25"/>
          <p:cNvGrpSpPr/>
          <p:nvPr/>
        </p:nvGrpSpPr>
        <p:grpSpPr>
          <a:xfrm>
            <a:off x="5266080" y="2495520"/>
            <a:ext cx="2016720" cy="432000"/>
            <a:chOff x="5266080" y="2495520"/>
            <a:chExt cx="2016720" cy="432000"/>
          </a:xfrm>
        </p:grpSpPr>
        <p:sp>
          <p:nvSpPr>
            <p:cNvPr id="219" name="Rectangle 2"/>
            <p:cNvSpPr/>
            <p:nvPr/>
          </p:nvSpPr>
          <p:spPr>
            <a:xfrm>
              <a:off x="5266080" y="2495520"/>
              <a:ext cx="2016720" cy="432000"/>
            </a:xfrm>
            <a:prstGeom prst="rect">
              <a:avLst/>
            </a:prstGeom>
            <a:gradFill rotWithShape="0">
              <a:gsLst>
                <a:gs pos="0">
                  <a:srgbClr val="baa8e6"/>
                </a:gs>
                <a:gs pos="45000">
                  <a:srgbClr val="c8b5f8"/>
                </a:gs>
                <a:gs pos="100000">
                  <a:srgbClr val="e0d6fb"/>
                </a:gs>
              </a:gsLst>
              <a:path path="circle">
                <a:fillToRect l="50000" t="50000" r="50000" b="50000"/>
              </a:path>
            </a:grad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220" name="Rectangle 4"/>
            <p:cNvSpPr/>
            <p:nvPr/>
          </p:nvSpPr>
          <p:spPr>
            <a:xfrm>
              <a:off x="5266080" y="2495520"/>
              <a:ext cx="725760" cy="3146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Arial"/>
                </a:rPr>
                <a:t>MMU</a:t>
              </a:r>
              <a:endParaRPr b="0" lang="en-US" sz="1800" strike="noStrike" u="none">
                <a:solidFill>
                  <a:srgbClr val="000000"/>
                </a:solidFill>
                <a:effectLst/>
                <a:uFillTx/>
                <a:latin typeface="Arial"/>
              </a:endParaRPr>
            </a:p>
          </p:txBody>
        </p:sp>
      </p:grpSp>
      <p:grpSp>
        <p:nvGrpSpPr>
          <p:cNvPr id="221" name="Group 16"/>
          <p:cNvGrpSpPr/>
          <p:nvPr/>
        </p:nvGrpSpPr>
        <p:grpSpPr>
          <a:xfrm>
            <a:off x="3124080" y="2141280"/>
            <a:ext cx="2093040" cy="302400"/>
            <a:chOff x="3124080" y="2141280"/>
            <a:chExt cx="2093040" cy="302400"/>
          </a:xfrm>
        </p:grpSpPr>
        <p:sp>
          <p:nvSpPr>
            <p:cNvPr id="222" name="Rectangle 3"/>
            <p:cNvSpPr/>
            <p:nvPr/>
          </p:nvSpPr>
          <p:spPr>
            <a:xfrm>
              <a:off x="3124080" y="2141280"/>
              <a:ext cx="1255320" cy="30240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page#</a:t>
              </a:r>
              <a:endParaRPr b="0" lang="en-US" sz="1800" strike="noStrike" u="none">
                <a:solidFill>
                  <a:srgbClr val="000000"/>
                </a:solidFill>
                <a:effectLst/>
                <a:uFillTx/>
                <a:latin typeface="Arial"/>
              </a:endParaRPr>
            </a:p>
          </p:txBody>
        </p:sp>
        <p:sp>
          <p:nvSpPr>
            <p:cNvPr id="223" name="Rectangle 37"/>
            <p:cNvSpPr/>
            <p:nvPr/>
          </p:nvSpPr>
          <p:spPr>
            <a:xfrm>
              <a:off x="4380480" y="2141280"/>
              <a:ext cx="836640" cy="30240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offset</a:t>
              </a:r>
              <a:endParaRPr b="0" lang="en-US" sz="1800" strike="noStrike" u="none">
                <a:solidFill>
                  <a:srgbClr val="000000"/>
                </a:solidFill>
                <a:effectLst/>
                <a:uFillTx/>
                <a:latin typeface="Arial"/>
              </a:endParaRPr>
            </a:p>
          </p:txBody>
        </p:sp>
      </p:grpSp>
      <p:pic>
        <p:nvPicPr>
          <p:cNvPr id="224" name="Picture 38" descr=""/>
          <p:cNvPicPr/>
          <p:nvPr/>
        </p:nvPicPr>
        <p:blipFill>
          <a:blip r:embed="rId2"/>
          <a:stretch/>
        </p:blipFill>
        <p:spPr>
          <a:xfrm>
            <a:off x="5546160" y="5482080"/>
            <a:ext cx="1767960" cy="989640"/>
          </a:xfrm>
          <a:prstGeom prst="rect">
            <a:avLst/>
          </a:prstGeom>
          <a:noFill/>
          <a:ln w="0">
            <a:noFill/>
          </a:ln>
        </p:spPr>
      </p:pic>
      <p:cxnSp>
        <p:nvCxnSpPr>
          <p:cNvPr id="225" name="Elbow Connector 22"/>
          <p:cNvCxnSpPr>
            <a:stCxn id="222" idx="2"/>
          </p:cNvCxnSpPr>
          <p:nvPr/>
        </p:nvCxnSpPr>
        <p:spPr>
          <a:xfrm flipH="1" rot="16200000">
            <a:off x="2835000" y="3359880"/>
            <a:ext cx="2128680" cy="295920"/>
          </a:xfrm>
          <a:prstGeom prst="bentConnector3">
            <a:avLst>
              <a:gd name="adj1" fmla="val 100152"/>
            </a:avLst>
          </a:prstGeom>
          <a:ln w="0">
            <a:solidFill>
              <a:srgbClr val="000000"/>
            </a:solidFill>
            <a:tailEnd len="med" type="triangle" w="med"/>
          </a:ln>
        </p:spPr>
      </p:cxnSp>
      <p:grpSp>
        <p:nvGrpSpPr>
          <p:cNvPr id="226" name="Group 39"/>
          <p:cNvGrpSpPr/>
          <p:nvPr/>
        </p:nvGrpSpPr>
        <p:grpSpPr>
          <a:xfrm>
            <a:off x="6553080" y="4514040"/>
            <a:ext cx="2565360" cy="302400"/>
            <a:chOff x="6553080" y="4514040"/>
            <a:chExt cx="2565360" cy="302400"/>
          </a:xfrm>
        </p:grpSpPr>
        <p:sp>
          <p:nvSpPr>
            <p:cNvPr id="227" name="Rectangle 40"/>
            <p:cNvSpPr/>
            <p:nvPr/>
          </p:nvSpPr>
          <p:spPr>
            <a:xfrm>
              <a:off x="6553080" y="4514040"/>
              <a:ext cx="1696680" cy="30240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Frame[page#]</a:t>
              </a:r>
              <a:endParaRPr b="0" lang="en-US" sz="1800" strike="noStrike" u="none">
                <a:solidFill>
                  <a:srgbClr val="000000"/>
                </a:solidFill>
                <a:effectLst/>
                <a:uFillTx/>
                <a:latin typeface="Arial"/>
              </a:endParaRPr>
            </a:p>
          </p:txBody>
        </p:sp>
        <p:sp>
          <p:nvSpPr>
            <p:cNvPr id="228" name="Rectangle 41"/>
            <p:cNvSpPr/>
            <p:nvPr/>
          </p:nvSpPr>
          <p:spPr>
            <a:xfrm>
              <a:off x="8251200" y="4514040"/>
              <a:ext cx="867240" cy="302400"/>
            </a:xfrm>
            <a:prstGeom prst="rect">
              <a:avLst/>
            </a:prstGeom>
            <a:solidFill>
              <a:srgbClr val="ffffff"/>
            </a:solid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offset</a:t>
              </a:r>
              <a:endParaRPr b="0" lang="en-US" sz="1800" strike="noStrike" u="none">
                <a:solidFill>
                  <a:srgbClr val="000000"/>
                </a:solidFill>
                <a:effectLst/>
                <a:uFillTx/>
                <a:latin typeface="Arial"/>
              </a:endParaRPr>
            </a:p>
          </p:txBody>
        </p:sp>
      </p:grpSp>
      <p:sp>
        <p:nvSpPr>
          <p:cNvPr id="229" name="TextBox 42"/>
          <p:cNvSpPr/>
          <p:nvPr/>
        </p:nvSpPr>
        <p:spPr>
          <a:xfrm rot="16200000">
            <a:off x="4699080" y="5059800"/>
            <a:ext cx="534960" cy="52416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1" lang="en-US" sz="2800" strike="noStrike" u="none">
                <a:solidFill>
                  <a:schemeClr val="dk1"/>
                </a:solidFill>
                <a:effectLst/>
                <a:uFillTx/>
                <a:latin typeface="Arial"/>
              </a:rPr>
              <a:t>…</a:t>
            </a:r>
            <a:endParaRPr b="0" lang="en-US" sz="2800" strike="noStrike" u="none">
              <a:solidFill>
                <a:srgbClr val="000000"/>
              </a:solidFill>
              <a:effectLst/>
              <a:uFillTx/>
              <a:latin typeface="Arial"/>
            </a:endParaRPr>
          </a:p>
        </p:txBody>
      </p:sp>
      <p:graphicFrame>
        <p:nvGraphicFramePr>
          <p:cNvPr id="230" name="Table 43"/>
          <p:cNvGraphicFramePr/>
          <p:nvPr/>
        </p:nvGraphicFramePr>
        <p:xfrm>
          <a:off x="4047120" y="3429000"/>
          <a:ext cx="2171880" cy="1677600"/>
        </p:xfrm>
        <a:graphic>
          <a:graphicData uri="http://schemas.openxmlformats.org/drawingml/2006/table">
            <a:tbl>
              <a:tblPr/>
              <a:tblGrid>
                <a:gridCol w="352440"/>
                <a:gridCol w="878040"/>
                <a:gridCol w="941760"/>
              </a:tblGrid>
              <a:tr h="219240">
                <a:tc>
                  <a:txBody>
                    <a:bodyPr anchor="t">
                      <a:noAutofit/>
                    </a:bodyPr>
                    <a:p>
                      <a:pPr defTabSz="914400">
                        <a:lnSpc>
                          <a:spcPct val="100000"/>
                        </a:lnSpc>
                      </a:pPr>
                      <a:r>
                        <a:rPr b="1" lang="en-US" sz="1600" strike="noStrike" u="none">
                          <a:solidFill>
                            <a:schemeClr val="lt1"/>
                          </a:solidFill>
                          <a:effectLst/>
                          <a:uFillTx/>
                          <a:latin typeface="Arial"/>
                        </a:rPr>
                        <a:t>v</a:t>
                      </a:r>
                      <a:endParaRPr b="0" lang="en-US" sz="16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38160">
                      <a:solidFill>
                        <a:srgbClr val="ffffff"/>
                      </a:solidFill>
                      <a:prstDash val="solid"/>
                    </a:lnB>
                    <a:solidFill>
                      <a:schemeClr val="accent1"/>
                    </a:solidFill>
                  </a:tcPr>
                </a:tc>
                <a:tc>
                  <a:txBody>
                    <a:bodyPr anchor="t">
                      <a:noAutofit/>
                    </a:bodyPr>
                    <a:p>
                      <a:pPr defTabSz="914400">
                        <a:lnSpc>
                          <a:spcPct val="100000"/>
                        </a:lnSpc>
                      </a:pPr>
                      <a:r>
                        <a:rPr b="1" lang="en-US" sz="1600" strike="noStrike" u="none">
                          <a:solidFill>
                            <a:schemeClr val="lt1"/>
                          </a:solidFill>
                          <a:effectLst/>
                          <a:uFillTx/>
                          <a:latin typeface="Arial"/>
                        </a:rPr>
                        <a:t>Frame</a:t>
                      </a:r>
                      <a:endParaRPr b="0" lang="en-US" sz="16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38160">
                      <a:solidFill>
                        <a:srgbClr val="ffffff"/>
                      </a:solidFill>
                      <a:prstDash val="solid"/>
                    </a:lnB>
                    <a:solidFill>
                      <a:schemeClr val="accent1"/>
                    </a:solidFill>
                  </a:tcPr>
                </a:tc>
                <a:tc>
                  <a:txBody>
                    <a:bodyPr anchor="t">
                      <a:noAutofit/>
                    </a:bodyPr>
                    <a:p>
                      <a:pPr defTabSz="914400">
                        <a:lnSpc>
                          <a:spcPct val="100000"/>
                        </a:lnSpc>
                      </a:pPr>
                      <a:r>
                        <a:rPr b="1" lang="en-US" sz="1600" strike="noStrike" u="none">
                          <a:solidFill>
                            <a:schemeClr val="lt1"/>
                          </a:solidFill>
                          <a:effectLst/>
                          <a:uFillTx/>
                          <a:latin typeface="Arial"/>
                        </a:rPr>
                        <a:t>Access</a:t>
                      </a:r>
                      <a:endParaRPr b="0" lang="en-US" sz="16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38160">
                      <a:solidFill>
                        <a:srgbClr val="ffffff"/>
                      </a:solidFill>
                      <a:prstDash val="solid"/>
                    </a:lnB>
                    <a:solidFill>
                      <a:schemeClr val="accent1"/>
                    </a:solidFill>
                  </a:tcPr>
                </a:tc>
              </a:tr>
              <a:tr h="219240">
                <a:tc>
                  <a:txBody>
                    <a:bodyPr anchor="t">
                      <a:noAutofit/>
                    </a:bodyPr>
                    <a:p>
                      <a:pPr defTabSz="914400">
                        <a:lnSpc>
                          <a:spcPct val="100000"/>
                        </a:lnSpc>
                      </a:pPr>
                      <a:r>
                        <a:rPr b="0" lang="en-US" sz="1600" strike="noStrike" u="none">
                          <a:solidFill>
                            <a:schemeClr val="dk1"/>
                          </a:solidFill>
                          <a:effectLst/>
                          <a:uFillTx/>
                          <a:latin typeface="Arial"/>
                        </a:rPr>
                        <a:t>1</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defTabSz="914400">
                        <a:lnSpc>
                          <a:spcPct val="100000"/>
                        </a:lnSpc>
                      </a:pPr>
                      <a:r>
                        <a:rPr b="0" lang="en-US" sz="1600" strike="noStrike" u="none">
                          <a:solidFill>
                            <a:schemeClr val="dk1"/>
                          </a:solidFill>
                          <a:effectLst/>
                          <a:uFillTx/>
                          <a:latin typeface="Arial"/>
                        </a:rPr>
                        <a:t>47</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defTabSz="914400">
                        <a:lnSpc>
                          <a:spcPct val="100000"/>
                        </a:lnSpc>
                      </a:pPr>
                      <a:r>
                        <a:rPr b="0" lang="en-US" sz="1600" strike="noStrike" u="none">
                          <a:solidFill>
                            <a:schemeClr val="dk1"/>
                          </a:solidFill>
                          <a:effectLst/>
                          <a:uFillTx/>
                          <a:latin typeface="Arial"/>
                        </a:rPr>
                        <a:t>R,W</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r>
              <a:tr h="219240">
                <a:tc>
                  <a:txBody>
                    <a:bodyPr anchor="t">
                      <a:noAutofit/>
                    </a:bodyPr>
                    <a:p>
                      <a:pPr defTabSz="914400">
                        <a:lnSpc>
                          <a:spcPct val="100000"/>
                        </a:lnSpc>
                      </a:pPr>
                      <a:r>
                        <a:rPr b="0" lang="en-US" sz="1600" strike="noStrike" u="none">
                          <a:solidFill>
                            <a:schemeClr val="dk1"/>
                          </a:solidFill>
                          <a:effectLst/>
                          <a:uFillTx/>
                          <a:latin typeface="Arial"/>
                        </a:rPr>
                        <a:t>0</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defTabSz="914400">
                        <a:lnSpc>
                          <a:spcPct val="100000"/>
                        </a:lnSpc>
                      </a:pPr>
                      <a:r>
                        <a:rPr b="0" lang="en-US" sz="1600" strike="noStrike" u="none">
                          <a:solidFill>
                            <a:schemeClr val="dk1"/>
                          </a:solidFill>
                          <a:effectLst/>
                          <a:uFillTx/>
                          <a:latin typeface="Arial"/>
                        </a:rPr>
                        <a:t>NULL</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defTabSz="914400">
                        <a:lnSpc>
                          <a:spcPct val="100000"/>
                        </a:lnSpc>
                      </a:pPr>
                      <a:r>
                        <a:rPr b="0" lang="en-US" sz="1600" strike="noStrike" u="none">
                          <a:solidFill>
                            <a:schemeClr val="dk1"/>
                          </a:solidFill>
                          <a:effectLst/>
                          <a:uFillTx/>
                          <a:latin typeface="Arial"/>
                        </a:rPr>
                        <a:t>R,W</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r>
              <a:tr h="219240">
                <a:tc>
                  <a:txBody>
                    <a:bodyPr anchor="t">
                      <a:noAutofit/>
                    </a:bodyPr>
                    <a:p>
                      <a:pPr defTabSz="914400">
                        <a:lnSpc>
                          <a:spcPct val="100000"/>
                        </a:lnSpc>
                      </a:pPr>
                      <a:r>
                        <a:rPr b="0" lang="en-US" sz="1600" strike="noStrike" u="none">
                          <a:solidFill>
                            <a:schemeClr val="dk1"/>
                          </a:solidFill>
                          <a:effectLst/>
                          <a:uFillTx/>
                          <a:latin typeface="Arial"/>
                        </a:rPr>
                        <a:t>0</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defTabSz="914400">
                        <a:lnSpc>
                          <a:spcPct val="100000"/>
                        </a:lnSpc>
                      </a:pPr>
                      <a:r>
                        <a:rPr b="0" lang="en-US" sz="1600" strike="noStrike" u="none">
                          <a:solidFill>
                            <a:schemeClr val="dk1"/>
                          </a:solidFill>
                          <a:effectLst/>
                          <a:uFillTx/>
                          <a:latin typeface="Arial"/>
                        </a:rPr>
                        <a:t>13</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defTabSz="914400">
                        <a:lnSpc>
                          <a:spcPct val="100000"/>
                        </a:lnSpc>
                      </a:pPr>
                      <a:r>
                        <a:rPr b="0" lang="en-US" sz="1600" strike="noStrike" u="none">
                          <a:solidFill>
                            <a:schemeClr val="dk1"/>
                          </a:solidFill>
                          <a:effectLst/>
                          <a:uFillTx/>
                          <a:latin typeface="Arial"/>
                        </a:rPr>
                        <a:t>R,W</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r>
              <a:tr h="219240">
                <a:tc>
                  <a:txBody>
                    <a:bodyPr anchor="t">
                      <a:noAutofit/>
                    </a:bodyPr>
                    <a:p>
                      <a:pPr defTabSz="914400">
                        <a:lnSpc>
                          <a:spcPct val="100000"/>
                        </a:lnSpc>
                      </a:pPr>
                      <a:r>
                        <a:rPr b="0" lang="en-US" sz="1600" strike="noStrike" u="none">
                          <a:solidFill>
                            <a:schemeClr val="dk1"/>
                          </a:solidFill>
                          <a:effectLst/>
                          <a:uFillTx/>
                          <a:latin typeface="Arial"/>
                        </a:rPr>
                        <a:t>1</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defTabSz="914400">
                        <a:lnSpc>
                          <a:spcPct val="100000"/>
                        </a:lnSpc>
                      </a:pPr>
                      <a:r>
                        <a:rPr b="0" lang="en-US" sz="1600" strike="noStrike" u="none">
                          <a:solidFill>
                            <a:schemeClr val="dk1"/>
                          </a:solidFill>
                          <a:effectLst/>
                          <a:uFillTx/>
                          <a:latin typeface="Arial"/>
                        </a:rPr>
                        <a:t>42</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defTabSz="914400">
                        <a:lnSpc>
                          <a:spcPct val="100000"/>
                        </a:lnSpc>
                      </a:pPr>
                      <a:r>
                        <a:rPr b="0" lang="en-US" sz="1600" strike="noStrike" u="none">
                          <a:solidFill>
                            <a:schemeClr val="dk1"/>
                          </a:solidFill>
                          <a:effectLst/>
                          <a:uFillTx/>
                          <a:latin typeface="Arial"/>
                        </a:rPr>
                        <a:t>R,X</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r>
            </a:tbl>
          </a:graphicData>
        </a:graphic>
      </p:graphicFrame>
      <p:grpSp>
        <p:nvGrpSpPr>
          <p:cNvPr id="231" name="Group 44"/>
          <p:cNvGrpSpPr/>
          <p:nvPr/>
        </p:nvGrpSpPr>
        <p:grpSpPr>
          <a:xfrm>
            <a:off x="7314840" y="2590200"/>
            <a:ext cx="1484280" cy="1067040"/>
            <a:chOff x="7314840" y="2590200"/>
            <a:chExt cx="1484280" cy="1067040"/>
          </a:xfrm>
        </p:grpSpPr>
        <p:cxnSp>
          <p:nvCxnSpPr>
            <p:cNvPr id="232" name="Straight Arrow Connector 45"/>
            <p:cNvCxnSpPr/>
            <p:nvPr/>
          </p:nvCxnSpPr>
          <p:spPr>
            <a:xfrm>
              <a:off x="7377480" y="2854800"/>
              <a:ext cx="1422000" cy="802800"/>
            </a:xfrm>
            <a:prstGeom prst="straightConnector1">
              <a:avLst/>
            </a:prstGeom>
            <a:ln w="0">
              <a:solidFill>
                <a:srgbClr val="521b92"/>
              </a:solidFill>
              <a:tailEnd len="med" type="triangle" w="med"/>
            </a:ln>
          </p:spPr>
        </p:cxnSp>
        <p:sp>
          <p:nvSpPr>
            <p:cNvPr id="233" name="TextBox 46"/>
            <p:cNvSpPr/>
            <p:nvPr/>
          </p:nvSpPr>
          <p:spPr>
            <a:xfrm rot="1758600">
              <a:off x="7317360" y="2849760"/>
              <a:ext cx="1141560" cy="30888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400" strike="noStrike" u="none">
                  <a:solidFill>
                    <a:schemeClr val="dk1"/>
                  </a:solidFill>
                  <a:effectLst/>
                  <a:uFillTx/>
                  <a:latin typeface="Arial"/>
                </a:rPr>
                <a:t>Invalid page</a:t>
              </a:r>
              <a:endParaRPr b="0" lang="en-US" sz="1400" strike="noStrike" u="none">
                <a:solidFill>
                  <a:srgbClr val="000000"/>
                </a:solidFill>
                <a:effectLst/>
                <a:uFillTx/>
                <a:latin typeface="Arial"/>
              </a:endParaRPr>
            </a:p>
          </p:txBody>
        </p:sp>
      </p:grpSp>
      <p:sp>
        <p:nvSpPr>
          <p:cNvPr id="234" name="TextBox 47"/>
          <p:cNvSpPr/>
          <p:nvPr/>
        </p:nvSpPr>
        <p:spPr>
          <a:xfrm rot="5400000">
            <a:off x="8344800" y="3430440"/>
            <a:ext cx="128556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Arial"/>
              </a:rPr>
              <a:t>Page Fault</a:t>
            </a:r>
            <a:endParaRPr b="0" lang="en-US" sz="1800" strike="noStrike" u="none">
              <a:solidFill>
                <a:srgbClr val="000000"/>
              </a:solidFill>
              <a:effectLst/>
              <a:uFillTx/>
              <a:latin typeface="Arial"/>
            </a:endParaRPr>
          </a:p>
        </p:txBody>
      </p:sp>
      <p:sp>
        <p:nvSpPr>
          <p:cNvPr id="235" name="TextBox 27"/>
          <p:cNvSpPr/>
          <p:nvPr/>
        </p:nvSpPr>
        <p:spPr>
          <a:xfrm>
            <a:off x="3990240" y="3117240"/>
            <a:ext cx="124776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Arial"/>
              </a:rPr>
              <a:t>page table</a:t>
            </a:r>
            <a:endParaRPr b="0" lang="en-US" sz="1800" strike="noStrike" u="none">
              <a:solidFill>
                <a:srgbClr val="000000"/>
              </a:solidFill>
              <a:effectLst/>
              <a:uFillTx/>
              <a:latin typeface="Arial"/>
            </a:endParaRPr>
          </a:p>
        </p:txBody>
      </p:sp>
    </p:spTree>
  </p:cSld>
  <mc:AlternateContent>
    <mc:Choice Requires="p14">
      <p:transition spd="slow" p14:dur="2000"/>
    </mc:Choice>
    <mc:Fallback>
      <p:transition spd="slow"/>
    </mc:Fallback>
  </mc:AlternateContent>
  <p:timing>
    <p:tnLst>
      <p:par>
        <p:cTn id="71" dur="indefinite" restart="never" nodeType="tmRoot">
          <p:childTnLst>
            <p:seq>
              <p:cTn id="72" dur="indefinite" nodeType="mainSeq">
                <p:childTnLst>
                  <p:par>
                    <p:cTn id="73" fill="hold">
                      <p:stCondLst>
                        <p:cond delay="indefinite"/>
                      </p:stCondLst>
                      <p:childTnLst>
                        <p:par>
                          <p:cTn id="74" fill="hold">
                            <p:stCondLst>
                              <p:cond delay="0"/>
                            </p:stCondLst>
                            <p:childTnLst>
                              <p:par>
                                <p:cTn id="75" nodeType="clickEffect" fill="hold" presetClass="entr" presetID="1">
                                  <p:stCondLst>
                                    <p:cond delay="0"/>
                                  </p:stCondLst>
                                  <p:childTnLst>
                                    <p:set>
                                      <p:cBhvr>
                                        <p:cTn id="76" dur="1" fill="hold">
                                          <p:stCondLst>
                                            <p:cond delay="0"/>
                                          </p:stCondLst>
                                        </p:cTn>
                                        <p:tgtEl>
                                          <p:spTgt spid="197"/>
                                        </p:tgtEl>
                                        <p:attrNameLst>
                                          <p:attrName>style.visibility</p:attrName>
                                        </p:attrNameLst>
                                      </p:cBhvr>
                                      <p:to>
                                        <p:strVal val="visible"/>
                                      </p:to>
                                    </p:set>
                                  </p:childTnLst>
                                </p:cTn>
                              </p:par>
                              <p:par>
                                <p:cTn id="77" nodeType="withEffect" fill="hold" presetClass="entr" presetID="1">
                                  <p:stCondLst>
                                    <p:cond delay="0"/>
                                  </p:stCondLst>
                                  <p:childTnLst>
                                    <p:set>
                                      <p:cBhvr>
                                        <p:cTn id="78" dur="1" fill="hold">
                                          <p:stCondLst>
                                            <p:cond delay="0"/>
                                          </p:stCondLst>
                                        </p:cTn>
                                        <p:tgtEl>
                                          <p:spTgt spid="21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nodeType="clickEffect" fill="hold" presetClass="entr" presetID="1">
                                  <p:stCondLst>
                                    <p:cond delay="0"/>
                                  </p:stCondLst>
                                  <p:childTnLst>
                                    <p:set>
                                      <p:cBhvr>
                                        <p:cTn id="82" dur="1" fill="hold">
                                          <p:stCondLst>
                                            <p:cond delay="0"/>
                                          </p:stCondLst>
                                        </p:cTn>
                                        <p:tgtEl>
                                          <p:spTgt spid="221"/>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nodeType="clickEffect" fill="hold" presetClass="entr" presetID="1">
                                  <p:stCondLst>
                                    <p:cond delay="0"/>
                                  </p:stCondLst>
                                  <p:childTnLst>
                                    <p:set>
                                      <p:cBhvr>
                                        <p:cTn id="86" dur="1" fill="hold">
                                          <p:stCondLst>
                                            <p:cond delay="0"/>
                                          </p:stCondLst>
                                        </p:cTn>
                                        <p:tgtEl>
                                          <p:spTgt spid="235"/>
                                        </p:tgtEl>
                                        <p:attrNameLst>
                                          <p:attrName>style.visibility</p:attrName>
                                        </p:attrNameLst>
                                      </p:cBhvr>
                                      <p:to>
                                        <p:strVal val="visible"/>
                                      </p:to>
                                    </p:set>
                                  </p:childTnLst>
                                </p:cTn>
                              </p:par>
                              <p:par>
                                <p:cTn id="87" nodeType="withEffect" fill="hold" presetClass="entr" presetID="1">
                                  <p:stCondLst>
                                    <p:cond delay="0"/>
                                  </p:stCondLst>
                                  <p:childTnLst>
                                    <p:set>
                                      <p:cBhvr>
                                        <p:cTn id="88" dur="1" fill="hold">
                                          <p:stCondLst>
                                            <p:cond delay="0"/>
                                          </p:stCondLst>
                                        </p:cTn>
                                        <p:tgtEl>
                                          <p:spTgt spid="230"/>
                                        </p:tgtEl>
                                        <p:attrNameLst>
                                          <p:attrName>style.visibility</p:attrName>
                                        </p:attrNameLst>
                                      </p:cBhvr>
                                      <p:to>
                                        <p:strVal val="visible"/>
                                      </p:to>
                                    </p:set>
                                  </p:childTnLst>
                                </p:cTn>
                              </p:par>
                              <p:par>
                                <p:cTn id="89" nodeType="withEffect" fill="hold" presetClass="entr" presetID="1">
                                  <p:stCondLst>
                                    <p:cond delay="0"/>
                                  </p:stCondLst>
                                  <p:childTnLst>
                                    <p:set>
                                      <p:cBhvr>
                                        <p:cTn id="90" dur="1" fill="hold">
                                          <p:stCondLst>
                                            <p:cond delay="0"/>
                                          </p:stCondLst>
                                        </p:cTn>
                                        <p:tgtEl>
                                          <p:spTgt spid="229"/>
                                        </p:tgtEl>
                                        <p:attrNameLst>
                                          <p:attrName>style.visibility</p:attrName>
                                        </p:attrNameLst>
                                      </p:cBhvr>
                                      <p:to>
                                        <p:strVal val="visible"/>
                                      </p:to>
                                    </p:set>
                                  </p:childTnLst>
                                </p:cTn>
                              </p:par>
                              <p:par>
                                <p:cTn id="91" nodeType="withEffect" fill="hold" presetClass="entr" presetID="1">
                                  <p:stCondLst>
                                    <p:cond delay="0"/>
                                  </p:stCondLst>
                                  <p:childTnLst>
                                    <p:set>
                                      <p:cBhvr>
                                        <p:cTn id="92" dur="1" fill="hold">
                                          <p:stCondLst>
                                            <p:cond delay="0"/>
                                          </p:stCondLst>
                                        </p:cTn>
                                        <p:tgtEl>
                                          <p:spTgt spid="225"/>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nodeType="clickEffect" fill="hold" presetClass="entr" presetID="1">
                                  <p:stCondLst>
                                    <p:cond delay="0"/>
                                  </p:stCondLst>
                                  <p:childTnLst>
                                    <p:set>
                                      <p:cBhvr>
                                        <p:cTn id="96" dur="1" fill="hold">
                                          <p:stCondLst>
                                            <p:cond delay="0"/>
                                          </p:stCondLst>
                                        </p:cTn>
                                        <p:tgtEl>
                                          <p:spTgt spid="200"/>
                                        </p:tgtEl>
                                        <p:attrNameLst>
                                          <p:attrName>style.visibility</p:attrName>
                                        </p:attrNameLst>
                                      </p:cBhvr>
                                      <p:to>
                                        <p:strVal val="visible"/>
                                      </p:to>
                                    </p:set>
                                  </p:childTnLst>
                                </p:cTn>
                              </p:par>
                              <p:par>
                                <p:cTn id="97" nodeType="withEffect" fill="hold" presetClass="entr" presetID="1">
                                  <p:stCondLst>
                                    <p:cond delay="0"/>
                                  </p:stCondLst>
                                  <p:childTnLst>
                                    <p:set>
                                      <p:cBhvr>
                                        <p:cTn id="98" dur="1" fill="hold">
                                          <p:stCondLst>
                                            <p:cond delay="0"/>
                                          </p:stCondLst>
                                        </p:cTn>
                                        <p:tgtEl>
                                          <p:spTgt spid="203"/>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nodeType="clickEffect" fill="hold" presetClass="entr" presetID="1">
                                  <p:stCondLst>
                                    <p:cond delay="0"/>
                                  </p:stCondLst>
                                  <p:childTnLst>
                                    <p:set>
                                      <p:cBhvr>
                                        <p:cTn id="102" dur="1" fill="hold">
                                          <p:stCondLst>
                                            <p:cond delay="0"/>
                                          </p:stCondLst>
                                        </p:cTn>
                                        <p:tgtEl>
                                          <p:spTgt spid="231"/>
                                        </p:tgtEl>
                                        <p:attrNameLst>
                                          <p:attrName>style.visibility</p:attrName>
                                        </p:attrNameLst>
                                      </p:cBhvr>
                                      <p:to>
                                        <p:strVal val="visible"/>
                                      </p:to>
                                    </p:set>
                                  </p:childTnLst>
                                </p:cTn>
                              </p:par>
                              <p:par>
                                <p:cTn id="103" nodeType="withEffect" fill="hold" presetClass="entr" presetID="1">
                                  <p:stCondLst>
                                    <p:cond delay="0"/>
                                  </p:stCondLst>
                                  <p:childTnLst>
                                    <p:set>
                                      <p:cBhvr>
                                        <p:cTn id="104" dur="1" fill="hold">
                                          <p:stCondLst>
                                            <p:cond delay="0"/>
                                          </p:stCondLst>
                                        </p:cTn>
                                        <p:tgtEl>
                                          <p:spTgt spid="234"/>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nodeType="clickEffect" fill="hold" presetClass="entr" presetID="1">
                                  <p:stCondLst>
                                    <p:cond delay="0"/>
                                  </p:stCondLst>
                                  <p:childTnLst>
                                    <p:set>
                                      <p:cBhvr>
                                        <p:cTn id="108" dur="1" fill="hold">
                                          <p:stCondLst>
                                            <p:cond delay="0"/>
                                          </p:stCondLst>
                                        </p:cTn>
                                        <p:tgtEl>
                                          <p:spTgt spid="207"/>
                                        </p:tgtEl>
                                        <p:attrNameLst>
                                          <p:attrName>style.visibility</p:attrName>
                                        </p:attrNameLst>
                                      </p:cBhvr>
                                      <p:to>
                                        <p:strVal val="visible"/>
                                      </p:to>
                                    </p:set>
                                  </p:childTnLst>
                                </p:cTn>
                              </p:par>
                              <p:par>
                                <p:cTn id="109" nodeType="withEffect" fill="hold" presetClass="entr" presetID="1">
                                  <p:stCondLst>
                                    <p:cond delay="0"/>
                                  </p:stCondLst>
                                  <p:childTnLst>
                                    <p:set>
                                      <p:cBhvr>
                                        <p:cTn id="110" dur="1" fill="hold">
                                          <p:stCondLst>
                                            <p:cond delay="0"/>
                                          </p:stCondLst>
                                        </p:cTn>
                                        <p:tgtEl>
                                          <p:spTgt spid="224"/>
                                        </p:tgtEl>
                                        <p:attrNameLst>
                                          <p:attrName>style.visibility</p:attrName>
                                        </p:attrNameLst>
                                      </p:cBhvr>
                                      <p:to>
                                        <p:strVal val="visible"/>
                                      </p:to>
                                    </p:set>
                                  </p:childTnLst>
                                </p:cTn>
                              </p:par>
                              <p:par>
                                <p:cTn id="111" nodeType="withEffect" fill="hold" presetClass="entr" presetID="1">
                                  <p:stCondLst>
                                    <p:cond delay="0"/>
                                  </p:stCondLst>
                                  <p:childTnLst>
                                    <p:set>
                                      <p:cBhvr>
                                        <p:cTn id="112" dur="1" fill="hold">
                                          <p:stCondLst>
                                            <p:cond delay="0"/>
                                          </p:stCondLst>
                                        </p:cTn>
                                        <p:tgtEl>
                                          <p:spTgt spid="226"/>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nodeType="clickEffect" fill="hold" presetClass="entr" presetID="1">
                                  <p:stCondLst>
                                    <p:cond delay="0"/>
                                  </p:stCondLst>
                                  <p:childTnLst>
                                    <p:set>
                                      <p:cBhvr>
                                        <p:cTn id="116" dur="1" fill="hold">
                                          <p:stCondLst>
                                            <p:cond delay="0"/>
                                          </p:stCondLst>
                                        </p:cTn>
                                        <p:tgtEl>
                                          <p:spTgt spid="20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PlaceHolder 1"/>
          <p:cNvSpPr>
            <a:spLocks noGrp="1"/>
          </p:cNvSpPr>
          <p:nvPr>
            <p:ph type="title"/>
          </p:nvPr>
        </p:nvSpPr>
        <p:spPr>
          <a:xfrm>
            <a:off x="457200" y="533520"/>
            <a:ext cx="8228520" cy="989640"/>
          </a:xfrm>
          <a:prstGeom prst="rect">
            <a:avLst/>
          </a:prstGeom>
          <a:noFill/>
          <a:ln w="0">
            <a:noFill/>
          </a:ln>
        </p:spPr>
        <p:txBody>
          <a:bodyPr lIns="91440" rIns="91440" tIns="45720" bIns="45720" anchor="ctr">
            <a:noAutofit/>
          </a:bodyPr>
          <a:p>
            <a:pPr indent="0" defTabSz="914400">
              <a:lnSpc>
                <a:spcPct val="100000"/>
              </a:lnSpc>
              <a:buNone/>
              <a:tabLst>
                <a:tab algn="l" pos="0"/>
              </a:tabLst>
            </a:pPr>
            <a:r>
              <a:rPr b="0" lang="en-US" sz="4000" spc="-99" strike="noStrike" u="none">
                <a:solidFill>
                  <a:schemeClr val="dk2"/>
                </a:solidFill>
                <a:effectLst/>
                <a:uFillTx/>
                <a:latin typeface="Arial"/>
              </a:rPr>
              <a:t>Review: Paging</a:t>
            </a:r>
            <a:endParaRPr b="0" lang="en-US" sz="4000" strike="noStrike" u="none">
              <a:solidFill>
                <a:srgbClr val="000000"/>
              </a:solidFill>
              <a:effectLst/>
              <a:uFillTx/>
              <a:latin typeface="Arial"/>
            </a:endParaRPr>
          </a:p>
        </p:txBody>
      </p:sp>
      <p:sp>
        <p:nvSpPr>
          <p:cNvPr id="237" name="PlaceHolder 2"/>
          <p:cNvSpPr>
            <a:spLocks noGrp="1"/>
          </p:cNvSpPr>
          <p:nvPr>
            <p:ph/>
          </p:nvPr>
        </p:nvSpPr>
        <p:spPr>
          <a:xfrm>
            <a:off x="457200" y="1600200"/>
            <a:ext cx="8228520" cy="5180400"/>
          </a:xfrm>
          <a:prstGeom prst="rect">
            <a:avLst/>
          </a:prstGeom>
          <a:noFill/>
          <a:ln w="0">
            <a:noFill/>
          </a:ln>
        </p:spPr>
        <p:txBody>
          <a:bodyPr lIns="91440" rIns="91440" tIns="45720" bIns="45720" anchor="t">
            <a:normAutofit/>
          </a:bodyPr>
          <a:p>
            <a:pPr indent="0" defTabSz="914400">
              <a:lnSpc>
                <a:spcPct val="100000"/>
              </a:lnSpc>
              <a:spcBef>
                <a:spcPts val="479"/>
              </a:spcBef>
              <a:buNone/>
              <a:tabLst>
                <a:tab algn="l" pos="0"/>
              </a:tabLst>
            </a:pPr>
            <a:r>
              <a:rPr b="0" lang="en-US" sz="2400" strike="noStrike" u="none">
                <a:solidFill>
                  <a:schemeClr val="dk1"/>
                </a:solidFill>
                <a:effectLst/>
                <a:uFillTx/>
                <a:latin typeface="Arial"/>
              </a:rPr>
              <a:t>Assume that you are currently executing a process P with the following page table on a system with 16 byte pages:</a:t>
            </a:r>
            <a:endParaRPr b="0" lang="en-US" sz="2400" strike="noStrike" u="none">
              <a:solidFill>
                <a:srgbClr val="000000"/>
              </a:solidFill>
              <a:effectLst/>
              <a:uFillTx/>
              <a:latin typeface="Arial"/>
            </a:endParaRPr>
          </a:p>
          <a:p>
            <a:pPr indent="0" defTabSz="914400">
              <a:lnSpc>
                <a:spcPct val="100000"/>
              </a:lnSpc>
              <a:spcBef>
                <a:spcPts val="479"/>
              </a:spcBef>
              <a:buNone/>
              <a:tabLst>
                <a:tab algn="l" pos="0"/>
              </a:tabLst>
            </a:pPr>
            <a:endParaRPr b="0" lang="en-US" sz="2400" strike="noStrike" u="none">
              <a:solidFill>
                <a:srgbClr val="000000"/>
              </a:solidFill>
              <a:effectLst/>
              <a:uFillTx/>
              <a:latin typeface="Arial"/>
            </a:endParaRPr>
          </a:p>
          <a:p>
            <a:pPr indent="0" defTabSz="914400">
              <a:lnSpc>
                <a:spcPct val="100000"/>
              </a:lnSpc>
              <a:spcBef>
                <a:spcPts val="479"/>
              </a:spcBef>
              <a:buNone/>
              <a:tabLst>
                <a:tab algn="l" pos="0"/>
              </a:tabLst>
            </a:pPr>
            <a:endParaRPr b="0" lang="en-US" sz="2400" strike="noStrike" u="none">
              <a:solidFill>
                <a:srgbClr val="000000"/>
              </a:solidFill>
              <a:effectLst/>
              <a:uFillTx/>
              <a:latin typeface="Arial"/>
            </a:endParaRPr>
          </a:p>
          <a:p>
            <a:pPr indent="0" defTabSz="914400">
              <a:lnSpc>
                <a:spcPct val="100000"/>
              </a:lnSpc>
              <a:spcBef>
                <a:spcPts val="479"/>
              </a:spcBef>
              <a:buNone/>
              <a:tabLst>
                <a:tab algn="l" pos="0"/>
              </a:tabLst>
            </a:pPr>
            <a:endParaRPr b="0" lang="en-US" sz="2400" strike="noStrike" u="none">
              <a:solidFill>
                <a:srgbClr val="000000"/>
              </a:solidFill>
              <a:effectLst/>
              <a:uFillTx/>
              <a:latin typeface="Arial"/>
            </a:endParaRPr>
          </a:p>
          <a:p>
            <a:pPr indent="0" defTabSz="914400">
              <a:lnSpc>
                <a:spcPct val="100000"/>
              </a:lnSpc>
              <a:spcBef>
                <a:spcPts val="479"/>
              </a:spcBef>
              <a:buNone/>
              <a:tabLst>
                <a:tab algn="l" pos="0"/>
              </a:tabLst>
            </a:pPr>
            <a:endParaRPr b="0" lang="en-US" sz="2400" strike="noStrike" u="none">
              <a:solidFill>
                <a:srgbClr val="000000"/>
              </a:solidFill>
              <a:effectLst/>
              <a:uFillTx/>
              <a:latin typeface="Arial"/>
            </a:endParaRPr>
          </a:p>
          <a:p>
            <a:pPr marL="182880" indent="-182880" defTabSz="914400">
              <a:lnSpc>
                <a:spcPct val="100000"/>
              </a:lnSpc>
              <a:spcBef>
                <a:spcPts val="479"/>
              </a:spcBef>
              <a:buClr>
                <a:srgbClr val="521b92"/>
              </a:buClr>
              <a:buSzPct val="85000"/>
              <a:buFont typeface="Arial"/>
              <a:buChar char="•"/>
              <a:tabLst>
                <a:tab algn="l" pos="0"/>
              </a:tabLst>
            </a:pPr>
            <a:r>
              <a:rPr b="0" lang="en-US" sz="2400" strike="noStrike" u="none">
                <a:solidFill>
                  <a:schemeClr val="dk1"/>
                </a:solidFill>
                <a:effectLst/>
                <a:uFillTx/>
                <a:latin typeface="Arial"/>
              </a:rPr>
              <a:t>What is the physical address that corresponds to the virtual address 0xEA8B2?</a:t>
            </a:r>
            <a:endParaRPr b="0" lang="en-US" sz="2400" strike="noStrike" u="none">
              <a:solidFill>
                <a:srgbClr val="000000"/>
              </a:solidFill>
              <a:effectLst/>
              <a:uFillTx/>
              <a:latin typeface="Arial"/>
            </a:endParaRPr>
          </a:p>
          <a:p>
            <a:pPr marL="182880" indent="-182880" defTabSz="914400">
              <a:lnSpc>
                <a:spcPct val="100000"/>
              </a:lnSpc>
              <a:spcBef>
                <a:spcPts val="479"/>
              </a:spcBef>
              <a:buClr>
                <a:srgbClr val="521b92"/>
              </a:buClr>
              <a:buSzPct val="85000"/>
              <a:buFont typeface="Arial"/>
              <a:buChar char="•"/>
              <a:tabLst>
                <a:tab algn="l" pos="0"/>
              </a:tabLst>
            </a:pPr>
            <a:r>
              <a:rPr b="0" lang="en-US" sz="2400" strike="noStrike" u="none">
                <a:solidFill>
                  <a:schemeClr val="dk1"/>
                </a:solidFill>
                <a:effectLst/>
                <a:uFillTx/>
                <a:latin typeface="Arial"/>
              </a:rPr>
              <a:t>What is the physical address that corresponds to the virtual address 0xEA8A7?</a:t>
            </a:r>
            <a:endParaRPr b="0" lang="en-US" sz="2400" strike="noStrike" u="none">
              <a:solidFill>
                <a:srgbClr val="000000"/>
              </a:solidFill>
              <a:effectLst/>
              <a:uFillTx/>
              <a:latin typeface="Arial"/>
            </a:endParaRPr>
          </a:p>
          <a:p>
            <a:pPr marL="182880" indent="-182880" defTabSz="914400">
              <a:lnSpc>
                <a:spcPct val="100000"/>
              </a:lnSpc>
              <a:spcBef>
                <a:spcPts val="479"/>
              </a:spcBef>
              <a:buClr>
                <a:srgbClr val="521b92"/>
              </a:buClr>
              <a:buSzPct val="85000"/>
              <a:buFont typeface="Arial"/>
              <a:buChar char="•"/>
              <a:tabLst>
                <a:tab algn="l" pos="0"/>
              </a:tabLst>
            </a:pPr>
            <a:r>
              <a:rPr b="0" lang="en-US" sz="2400" strike="noStrike" u="none">
                <a:solidFill>
                  <a:schemeClr val="dk1"/>
                </a:solidFill>
                <a:effectLst/>
                <a:uFillTx/>
                <a:latin typeface="Arial"/>
              </a:rPr>
              <a:t>What is the physical address that corresponds to the virtual address 0xEA89A?</a:t>
            </a:r>
            <a:endParaRPr b="0" lang="en-US" sz="2400" strike="noStrike" u="none">
              <a:solidFill>
                <a:srgbClr val="000000"/>
              </a:solidFill>
              <a:effectLst/>
              <a:uFillTx/>
              <a:latin typeface="Arial"/>
            </a:endParaRPr>
          </a:p>
          <a:p>
            <a:pPr indent="0" defTabSz="914400">
              <a:lnSpc>
                <a:spcPct val="100000"/>
              </a:lnSpc>
              <a:spcBef>
                <a:spcPts val="479"/>
              </a:spcBef>
              <a:buNone/>
              <a:tabLst>
                <a:tab algn="l" pos="0"/>
              </a:tabLst>
            </a:pPr>
            <a:endParaRPr b="0" lang="en-US" sz="2400" strike="noStrike" u="none">
              <a:solidFill>
                <a:srgbClr val="000000"/>
              </a:solidFill>
              <a:effectLst/>
              <a:uFillTx/>
              <a:latin typeface="Arial"/>
            </a:endParaRPr>
          </a:p>
        </p:txBody>
      </p:sp>
      <p:graphicFrame>
        <p:nvGraphicFramePr>
          <p:cNvPr id="238" name="Table 3"/>
          <p:cNvGraphicFramePr/>
          <p:nvPr/>
        </p:nvGraphicFramePr>
        <p:xfrm>
          <a:off x="1371600" y="2387160"/>
          <a:ext cx="2056320" cy="1587600"/>
        </p:xfrm>
        <a:graphic>
          <a:graphicData uri="http://schemas.openxmlformats.org/drawingml/2006/table">
            <a:tbl>
              <a:tblPr/>
              <a:tblGrid>
                <a:gridCol w="328680"/>
                <a:gridCol w="822240"/>
                <a:gridCol w="905760"/>
              </a:tblGrid>
              <a:tr h="219240">
                <a:tc>
                  <a:txBody>
                    <a:bodyPr anchor="t">
                      <a:noAutofit/>
                    </a:bodyPr>
                    <a:p>
                      <a:pPr defTabSz="914400">
                        <a:lnSpc>
                          <a:spcPct val="100000"/>
                        </a:lnSpc>
                      </a:pPr>
                      <a:r>
                        <a:rPr b="1" lang="en-US" sz="1600" strike="noStrike" u="none">
                          <a:solidFill>
                            <a:schemeClr val="lt1"/>
                          </a:solidFill>
                          <a:effectLst/>
                          <a:uFillTx/>
                          <a:latin typeface="Arial"/>
                        </a:rPr>
                        <a:t>v</a:t>
                      </a:r>
                      <a:endParaRPr b="0" lang="en-US" sz="16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38160">
                      <a:solidFill>
                        <a:srgbClr val="ffffff"/>
                      </a:solidFill>
                      <a:prstDash val="solid"/>
                    </a:lnB>
                    <a:solidFill>
                      <a:schemeClr val="accent1"/>
                    </a:solidFill>
                  </a:tcPr>
                </a:tc>
                <a:tc>
                  <a:txBody>
                    <a:bodyPr anchor="t">
                      <a:noAutofit/>
                    </a:bodyPr>
                    <a:p>
                      <a:pPr defTabSz="914400">
                        <a:lnSpc>
                          <a:spcPct val="100000"/>
                        </a:lnSpc>
                      </a:pPr>
                      <a:r>
                        <a:rPr b="1" lang="en-US" sz="1600" strike="noStrike" u="none">
                          <a:solidFill>
                            <a:schemeClr val="lt1"/>
                          </a:solidFill>
                          <a:effectLst/>
                          <a:uFillTx/>
                          <a:latin typeface="Arial"/>
                        </a:rPr>
                        <a:t>Frame</a:t>
                      </a:r>
                      <a:endParaRPr b="0" lang="en-US" sz="16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38160">
                      <a:solidFill>
                        <a:srgbClr val="ffffff"/>
                      </a:solidFill>
                      <a:prstDash val="solid"/>
                    </a:lnB>
                    <a:solidFill>
                      <a:schemeClr val="accent1"/>
                    </a:solidFill>
                  </a:tcPr>
                </a:tc>
                <a:tc>
                  <a:txBody>
                    <a:bodyPr anchor="t">
                      <a:noAutofit/>
                    </a:bodyPr>
                    <a:p>
                      <a:pPr defTabSz="914400">
                        <a:lnSpc>
                          <a:spcPct val="100000"/>
                        </a:lnSpc>
                      </a:pPr>
                      <a:r>
                        <a:rPr b="1" lang="en-US" sz="1600" strike="noStrike" u="none">
                          <a:solidFill>
                            <a:schemeClr val="lt1"/>
                          </a:solidFill>
                          <a:effectLst/>
                          <a:uFillTx/>
                          <a:latin typeface="Arial"/>
                        </a:rPr>
                        <a:t>Access</a:t>
                      </a:r>
                      <a:endParaRPr b="0" lang="en-US" sz="1600" strike="noStrike" u="none">
                        <a:solidFill>
                          <a:srgbClr val="ffffff"/>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38160">
                      <a:solidFill>
                        <a:srgbClr val="ffffff"/>
                      </a:solidFill>
                      <a:prstDash val="solid"/>
                    </a:lnB>
                    <a:solidFill>
                      <a:schemeClr val="accent1"/>
                    </a:solidFill>
                  </a:tcPr>
                </a:tc>
              </a:tr>
              <a:tr h="219240">
                <a:tc>
                  <a:txBody>
                    <a:bodyPr anchor="t">
                      <a:noAutofit/>
                    </a:bodyPr>
                    <a:p>
                      <a:pPr defTabSz="914400">
                        <a:lnSpc>
                          <a:spcPct val="100000"/>
                        </a:lnSpc>
                      </a:pPr>
                      <a:r>
                        <a:rPr b="0" lang="en-US" sz="1600" strike="noStrike" u="none">
                          <a:solidFill>
                            <a:schemeClr val="dk1"/>
                          </a:solidFill>
                          <a:effectLst/>
                          <a:uFillTx/>
                          <a:latin typeface="Arial"/>
                        </a:rPr>
                        <a:t>1</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defTabSz="914400">
                        <a:lnSpc>
                          <a:spcPct val="100000"/>
                        </a:lnSpc>
                      </a:pPr>
                      <a:r>
                        <a:rPr b="0" lang="en-US" sz="1600" strike="noStrike" u="none">
                          <a:solidFill>
                            <a:schemeClr val="dk1"/>
                          </a:solidFill>
                          <a:effectLst/>
                          <a:uFillTx/>
                          <a:latin typeface="Arial"/>
                        </a:rPr>
                        <a:t>0x47</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defTabSz="914400">
                        <a:lnSpc>
                          <a:spcPct val="100000"/>
                        </a:lnSpc>
                      </a:pPr>
                      <a:r>
                        <a:rPr b="0" lang="en-US" sz="1600" strike="noStrike" u="none">
                          <a:solidFill>
                            <a:schemeClr val="dk1"/>
                          </a:solidFill>
                          <a:effectLst/>
                          <a:uFillTx/>
                          <a:latin typeface="Arial"/>
                        </a:rPr>
                        <a:t>R,W</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r>
              <a:tr h="219240">
                <a:tc>
                  <a:txBody>
                    <a:bodyPr anchor="t">
                      <a:noAutofit/>
                    </a:bodyPr>
                    <a:p>
                      <a:pPr defTabSz="914400">
                        <a:lnSpc>
                          <a:spcPct val="100000"/>
                        </a:lnSpc>
                      </a:pPr>
                      <a:r>
                        <a:rPr b="0" lang="en-US" sz="1600" strike="noStrike" u="none">
                          <a:solidFill>
                            <a:schemeClr val="dk1"/>
                          </a:solidFill>
                          <a:effectLst/>
                          <a:uFillTx/>
                          <a:latin typeface="Arial"/>
                        </a:rPr>
                        <a:t>0</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defTabSz="914400">
                        <a:lnSpc>
                          <a:spcPct val="100000"/>
                        </a:lnSpc>
                      </a:pPr>
                      <a:r>
                        <a:rPr b="0" lang="en-US" sz="1600" strike="noStrike" u="none">
                          <a:solidFill>
                            <a:schemeClr val="dk1"/>
                          </a:solidFill>
                          <a:effectLst/>
                          <a:uFillTx/>
                          <a:latin typeface="Arial"/>
                        </a:rPr>
                        <a:t>NULL</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defTabSz="914400">
                        <a:lnSpc>
                          <a:spcPct val="100000"/>
                        </a:lnSpc>
                      </a:pPr>
                      <a:r>
                        <a:rPr b="0" lang="en-US" sz="1600" strike="noStrike" u="none">
                          <a:solidFill>
                            <a:schemeClr val="dk1"/>
                          </a:solidFill>
                          <a:effectLst/>
                          <a:uFillTx/>
                          <a:latin typeface="Arial"/>
                        </a:rPr>
                        <a:t>R,W</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r>
              <a:tr h="219240">
                <a:tc>
                  <a:txBody>
                    <a:bodyPr anchor="t">
                      <a:noAutofit/>
                    </a:bodyPr>
                    <a:p>
                      <a:pPr defTabSz="914400">
                        <a:lnSpc>
                          <a:spcPct val="100000"/>
                        </a:lnSpc>
                      </a:pPr>
                      <a:r>
                        <a:rPr b="0" lang="en-US" sz="1600" strike="noStrike" u="none">
                          <a:solidFill>
                            <a:schemeClr val="dk1"/>
                          </a:solidFill>
                          <a:effectLst/>
                          <a:uFillTx/>
                          <a:latin typeface="Arial"/>
                        </a:rPr>
                        <a:t>0</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defTabSz="914400">
                        <a:lnSpc>
                          <a:spcPct val="100000"/>
                        </a:lnSpc>
                      </a:pPr>
                      <a:r>
                        <a:rPr b="0" lang="en-US" sz="1600" strike="noStrike" u="none">
                          <a:solidFill>
                            <a:schemeClr val="dk1"/>
                          </a:solidFill>
                          <a:effectLst/>
                          <a:uFillTx/>
                          <a:latin typeface="Arial"/>
                        </a:rPr>
                        <a:t>0x13</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defTabSz="914400">
                        <a:lnSpc>
                          <a:spcPct val="100000"/>
                        </a:lnSpc>
                      </a:pPr>
                      <a:r>
                        <a:rPr b="0" lang="en-US" sz="1600" strike="noStrike" u="none">
                          <a:solidFill>
                            <a:schemeClr val="dk1"/>
                          </a:solidFill>
                          <a:effectLst/>
                          <a:uFillTx/>
                          <a:latin typeface="Arial"/>
                        </a:rPr>
                        <a:t>R,W</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r>
              <a:tr h="219240">
                <a:tc>
                  <a:txBody>
                    <a:bodyPr anchor="t">
                      <a:noAutofit/>
                    </a:bodyPr>
                    <a:p>
                      <a:pPr defTabSz="914400">
                        <a:lnSpc>
                          <a:spcPct val="100000"/>
                        </a:lnSpc>
                      </a:pPr>
                      <a:r>
                        <a:rPr b="0" lang="en-US" sz="1600" strike="noStrike" u="none">
                          <a:solidFill>
                            <a:schemeClr val="dk1"/>
                          </a:solidFill>
                          <a:effectLst/>
                          <a:uFillTx/>
                          <a:latin typeface="Arial"/>
                        </a:rPr>
                        <a:t>1</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defTabSz="914400">
                        <a:lnSpc>
                          <a:spcPct val="100000"/>
                        </a:lnSpc>
                      </a:pPr>
                      <a:r>
                        <a:rPr b="0" lang="en-US" sz="1600" strike="noStrike" u="none">
                          <a:solidFill>
                            <a:schemeClr val="dk1"/>
                          </a:solidFill>
                          <a:effectLst/>
                          <a:uFillTx/>
                          <a:latin typeface="Arial"/>
                        </a:rPr>
                        <a:t>0x23</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defTabSz="914400">
                        <a:lnSpc>
                          <a:spcPct val="100000"/>
                        </a:lnSpc>
                      </a:pPr>
                      <a:r>
                        <a:rPr b="0" lang="en-US" sz="1600" strike="noStrike" u="none">
                          <a:solidFill>
                            <a:schemeClr val="dk1"/>
                          </a:solidFill>
                          <a:effectLst/>
                          <a:uFillTx/>
                          <a:latin typeface="Arial"/>
                        </a:rPr>
                        <a:t>R,X</a:t>
                      </a:r>
                      <a:endParaRPr b="0" lang="en-US" sz="16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r>
            </a:tbl>
          </a:graphicData>
        </a:graphic>
      </p:graphicFrame>
      <p:sp>
        <p:nvSpPr>
          <p:cNvPr id="239" name="TextBox 2"/>
          <p:cNvSpPr/>
          <p:nvPr/>
        </p:nvSpPr>
        <p:spPr>
          <a:xfrm>
            <a:off x="64440" y="3375360"/>
            <a:ext cx="1353240" cy="370440"/>
          </a:xfrm>
          <a:prstGeom prst="rect">
            <a:avLst/>
          </a:prstGeom>
          <a:noFill/>
          <a:ln w="0">
            <a:noFill/>
          </a:ln>
        </p:spPr>
        <p:style>
          <a:lnRef idx="0"/>
          <a:fillRef idx="0"/>
          <a:effectRef idx="0"/>
          <a:fontRef idx="minor"/>
        </p:style>
        <p:txBody>
          <a:bodyPr lIns="90000" rIns="90000" tIns="45000" bIns="45000" anchor="t">
            <a:spAutoFit/>
          </a:bodyPr>
          <a:p>
            <a:pPr algn="r" defTabSz="914400">
              <a:lnSpc>
                <a:spcPct val="100000"/>
              </a:lnSpc>
            </a:pPr>
            <a:r>
              <a:rPr b="0" lang="en-US" sz="1800" strike="noStrike" u="none">
                <a:solidFill>
                  <a:schemeClr val="dk1"/>
                </a:solidFill>
                <a:effectLst/>
                <a:uFillTx/>
                <a:latin typeface="Arial"/>
              </a:rPr>
              <a:t>0xEA89</a:t>
            </a:r>
            <a:endParaRPr b="0" lang="en-US" sz="1800" strike="noStrike" u="none">
              <a:solidFill>
                <a:srgbClr val="000000"/>
              </a:solidFill>
              <a:effectLst/>
              <a:uFillTx/>
              <a:latin typeface="Arial"/>
            </a:endParaRPr>
          </a:p>
        </p:txBody>
      </p:sp>
      <p:sp>
        <p:nvSpPr>
          <p:cNvPr id="240" name="TextBox 5"/>
          <p:cNvSpPr/>
          <p:nvPr/>
        </p:nvSpPr>
        <p:spPr>
          <a:xfrm>
            <a:off x="79560" y="3719880"/>
            <a:ext cx="1353240" cy="370440"/>
          </a:xfrm>
          <a:prstGeom prst="rect">
            <a:avLst/>
          </a:prstGeom>
          <a:noFill/>
          <a:ln w="0">
            <a:noFill/>
          </a:ln>
        </p:spPr>
        <p:style>
          <a:lnRef idx="0"/>
          <a:fillRef idx="0"/>
          <a:effectRef idx="0"/>
          <a:fontRef idx="minor"/>
        </p:style>
        <p:txBody>
          <a:bodyPr lIns="90000" rIns="90000" tIns="45000" bIns="45000" anchor="t">
            <a:spAutoFit/>
          </a:bodyPr>
          <a:p>
            <a:pPr algn="r" defTabSz="914400">
              <a:lnSpc>
                <a:spcPct val="100000"/>
              </a:lnSpc>
            </a:pPr>
            <a:r>
              <a:rPr b="0" lang="en-US" sz="1800" strike="noStrike" u="none">
                <a:solidFill>
                  <a:schemeClr val="dk1"/>
                </a:solidFill>
                <a:effectLst/>
                <a:uFillTx/>
                <a:latin typeface="Arial"/>
              </a:rPr>
              <a:t>0xEA88</a:t>
            </a:r>
            <a:endParaRPr b="0" lang="en-US" sz="1800" strike="noStrike" u="none">
              <a:solidFill>
                <a:srgbClr val="000000"/>
              </a:solidFill>
              <a:effectLst/>
              <a:uFillTx/>
              <a:latin typeface="Arial"/>
            </a:endParaRPr>
          </a:p>
        </p:txBody>
      </p:sp>
      <p:sp>
        <p:nvSpPr>
          <p:cNvPr id="241" name="TextBox 6"/>
          <p:cNvSpPr/>
          <p:nvPr/>
        </p:nvSpPr>
        <p:spPr>
          <a:xfrm>
            <a:off x="76320" y="2687040"/>
            <a:ext cx="1360440" cy="370440"/>
          </a:xfrm>
          <a:prstGeom prst="rect">
            <a:avLst/>
          </a:prstGeom>
          <a:noFill/>
          <a:ln w="0">
            <a:noFill/>
          </a:ln>
        </p:spPr>
        <p:style>
          <a:lnRef idx="0"/>
          <a:fillRef idx="0"/>
          <a:effectRef idx="0"/>
          <a:fontRef idx="minor"/>
        </p:style>
        <p:txBody>
          <a:bodyPr lIns="90000" rIns="90000" tIns="45000" bIns="45000" anchor="t">
            <a:spAutoFit/>
          </a:bodyPr>
          <a:p>
            <a:pPr algn="r" defTabSz="914400">
              <a:lnSpc>
                <a:spcPct val="100000"/>
              </a:lnSpc>
            </a:pPr>
            <a:r>
              <a:rPr b="0" lang="en-US" sz="1800" strike="noStrike" u="none">
                <a:solidFill>
                  <a:schemeClr val="dk1"/>
                </a:solidFill>
                <a:effectLst/>
                <a:uFillTx/>
                <a:latin typeface="Arial"/>
              </a:rPr>
              <a:t>0xEA8B</a:t>
            </a:r>
            <a:endParaRPr b="0" lang="en-US" sz="1800" strike="noStrike" u="none">
              <a:solidFill>
                <a:srgbClr val="000000"/>
              </a:solidFill>
              <a:effectLst/>
              <a:uFillTx/>
              <a:latin typeface="Arial"/>
            </a:endParaRPr>
          </a:p>
        </p:txBody>
      </p:sp>
      <p:sp>
        <p:nvSpPr>
          <p:cNvPr id="242" name="TextBox 7"/>
          <p:cNvSpPr/>
          <p:nvPr/>
        </p:nvSpPr>
        <p:spPr>
          <a:xfrm>
            <a:off x="61200" y="3031920"/>
            <a:ext cx="1360440" cy="370440"/>
          </a:xfrm>
          <a:prstGeom prst="rect">
            <a:avLst/>
          </a:prstGeom>
          <a:noFill/>
          <a:ln w="0">
            <a:noFill/>
          </a:ln>
        </p:spPr>
        <p:style>
          <a:lnRef idx="0"/>
          <a:fillRef idx="0"/>
          <a:effectRef idx="0"/>
          <a:fontRef idx="minor"/>
        </p:style>
        <p:txBody>
          <a:bodyPr lIns="90000" rIns="90000" tIns="45000" bIns="45000" anchor="t">
            <a:spAutoFit/>
          </a:bodyPr>
          <a:p>
            <a:pPr algn="r" defTabSz="914400">
              <a:lnSpc>
                <a:spcPct val="100000"/>
              </a:lnSpc>
            </a:pPr>
            <a:r>
              <a:rPr b="0" lang="en-US" sz="1800" strike="noStrike" u="none">
                <a:solidFill>
                  <a:schemeClr val="dk1"/>
                </a:solidFill>
                <a:effectLst/>
                <a:uFillTx/>
                <a:latin typeface="Arial"/>
              </a:rPr>
              <a:t>0xEA8A</a:t>
            </a:r>
            <a:endParaRPr b="0" lang="en-US" sz="1800" strike="noStrike" u="none">
              <a:solidFill>
                <a:srgbClr val="000000"/>
              </a:solidFill>
              <a:effectLst/>
              <a:uFillTx/>
              <a:latin typeface="Arial"/>
            </a:endParaRPr>
          </a:p>
        </p:txBody>
      </p:sp>
      <p:sp>
        <p:nvSpPr>
          <p:cNvPr id="243" name="TextBox 8"/>
          <p:cNvSpPr/>
          <p:nvPr/>
        </p:nvSpPr>
        <p:spPr>
          <a:xfrm rot="16200000">
            <a:off x="876600" y="2391480"/>
            <a:ext cx="40860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Arial"/>
              </a:rPr>
              <a:t>…</a:t>
            </a:r>
            <a:endParaRPr b="0" lang="en-US" sz="1800" strike="noStrike" u="none">
              <a:solidFill>
                <a:srgbClr val="000000"/>
              </a:solidFill>
              <a:effectLst/>
              <a:uFillTx/>
              <a:latin typeface="Arial"/>
            </a:endParaRPr>
          </a:p>
        </p:txBody>
      </p:sp>
      <p:sp>
        <p:nvSpPr>
          <p:cNvPr id="244" name="TextBox 9"/>
          <p:cNvSpPr/>
          <p:nvPr/>
        </p:nvSpPr>
        <p:spPr>
          <a:xfrm rot="16200000">
            <a:off x="876600" y="3981240"/>
            <a:ext cx="40860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Arial"/>
              </a:rPr>
              <a:t>…</a:t>
            </a:r>
            <a:endParaRPr b="0" lang="en-US" sz="1800" strike="noStrike" u="none">
              <a:solidFill>
                <a:srgbClr val="000000"/>
              </a:solidFill>
              <a:effectLst/>
              <a:uFillTx/>
              <a:latin typeface="Arial"/>
            </a:endParaRPr>
          </a:p>
        </p:txBody>
      </p:sp>
      <p:sp>
        <p:nvSpPr>
          <p:cNvPr id="245" name="Rectangle 18"/>
          <p:cNvSpPr/>
          <p:nvPr/>
        </p:nvSpPr>
        <p:spPr>
          <a:xfrm>
            <a:off x="4425120" y="5410440"/>
            <a:ext cx="1288800" cy="303840"/>
          </a:xfrm>
          <a:prstGeom prst="rect">
            <a:avLst/>
          </a:prstGeom>
          <a:solidFill>
            <a:srgbClr val="ffffff"/>
          </a:solidFill>
          <a:ln>
            <a:solidFill>
              <a:srgbClr val="521b92"/>
            </a:solidFill>
            <a:round/>
          </a:ln>
        </p:spPr>
        <p:style>
          <a:lnRef idx="2">
            <a:schemeClr val="accent1"/>
          </a:lnRef>
          <a:fillRef idx="1">
            <a:schemeClr val="lt1"/>
          </a:fillRef>
          <a:effectRef idx="0">
            <a:schemeClr val="accent1"/>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0xEA8A</a:t>
            </a:r>
            <a:endParaRPr b="0" lang="en-US" sz="1800" strike="noStrike" u="none">
              <a:solidFill>
                <a:srgbClr val="000000"/>
              </a:solidFill>
              <a:effectLst/>
              <a:uFillTx/>
              <a:latin typeface="Arial"/>
            </a:endParaRPr>
          </a:p>
        </p:txBody>
      </p:sp>
      <p:sp>
        <p:nvSpPr>
          <p:cNvPr id="246" name="Rectangle 19"/>
          <p:cNvSpPr/>
          <p:nvPr/>
        </p:nvSpPr>
        <p:spPr>
          <a:xfrm>
            <a:off x="5715000" y="5410440"/>
            <a:ext cx="690120" cy="303840"/>
          </a:xfrm>
          <a:prstGeom prst="rect">
            <a:avLst/>
          </a:prstGeom>
          <a:solidFill>
            <a:srgbClr val="ffffff"/>
          </a:solidFill>
          <a:ln>
            <a:solidFill>
              <a:srgbClr val="521b92"/>
            </a:solidFill>
            <a:round/>
          </a:ln>
        </p:spPr>
        <p:style>
          <a:lnRef idx="2">
            <a:schemeClr val="accent1"/>
          </a:lnRef>
          <a:fillRef idx="1">
            <a:schemeClr val="lt1"/>
          </a:fillRef>
          <a:effectRef idx="0">
            <a:schemeClr val="accent1"/>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0x7</a:t>
            </a:r>
            <a:endParaRPr b="0" lang="en-US" sz="1800" strike="noStrike" u="none">
              <a:solidFill>
                <a:srgbClr val="000000"/>
              </a:solidFill>
              <a:effectLst/>
              <a:uFillTx/>
              <a:latin typeface="Arial"/>
            </a:endParaRPr>
          </a:p>
        </p:txBody>
      </p:sp>
      <p:sp>
        <p:nvSpPr>
          <p:cNvPr id="247" name="TextBox 20"/>
          <p:cNvSpPr/>
          <p:nvPr/>
        </p:nvSpPr>
        <p:spPr>
          <a:xfrm>
            <a:off x="6643800" y="5309280"/>
            <a:ext cx="1348560" cy="46260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1" lang="en-US" sz="2400" strike="noStrike" u="none">
                <a:solidFill>
                  <a:schemeClr val="accent1"/>
                </a:solidFill>
                <a:effectLst/>
                <a:uFillTx/>
                <a:latin typeface="Arial"/>
              </a:rPr>
              <a:t>segfault</a:t>
            </a:r>
            <a:endParaRPr b="0" lang="en-US" sz="2400" strike="noStrike" u="none">
              <a:solidFill>
                <a:srgbClr val="000000"/>
              </a:solidFill>
              <a:effectLst/>
              <a:uFillTx/>
              <a:latin typeface="Arial"/>
            </a:endParaRPr>
          </a:p>
        </p:txBody>
      </p:sp>
      <p:sp>
        <p:nvSpPr>
          <p:cNvPr id="248" name="TextBox 23"/>
          <p:cNvSpPr/>
          <p:nvPr/>
        </p:nvSpPr>
        <p:spPr>
          <a:xfrm>
            <a:off x="6636960" y="6162480"/>
            <a:ext cx="1619640" cy="46260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1" lang="en-US" sz="2400" strike="noStrike" u="none">
                <a:solidFill>
                  <a:schemeClr val="accent1"/>
                </a:solidFill>
                <a:effectLst/>
                <a:uFillTx/>
                <a:latin typeface="Arial"/>
              </a:rPr>
              <a:t>page fault</a:t>
            </a:r>
            <a:endParaRPr b="0" lang="en-US" sz="2400" strike="noStrike" u="none">
              <a:solidFill>
                <a:srgbClr val="000000"/>
              </a:solidFill>
              <a:effectLst/>
              <a:uFillTx/>
              <a:latin typeface="Arial"/>
            </a:endParaRPr>
          </a:p>
        </p:txBody>
      </p:sp>
      <p:sp>
        <p:nvSpPr>
          <p:cNvPr id="249" name="Rectangle 13"/>
          <p:cNvSpPr/>
          <p:nvPr/>
        </p:nvSpPr>
        <p:spPr>
          <a:xfrm>
            <a:off x="4400640" y="4613400"/>
            <a:ext cx="1313280" cy="303840"/>
          </a:xfrm>
          <a:prstGeom prst="rect">
            <a:avLst/>
          </a:prstGeom>
          <a:solidFill>
            <a:srgbClr val="ffffff"/>
          </a:solidFill>
          <a:ln>
            <a:solidFill>
              <a:srgbClr val="521b92"/>
            </a:solidFill>
            <a:round/>
          </a:ln>
        </p:spPr>
        <p:style>
          <a:lnRef idx="2">
            <a:schemeClr val="accent1"/>
          </a:lnRef>
          <a:fillRef idx="1">
            <a:schemeClr val="lt1"/>
          </a:fillRef>
          <a:effectRef idx="0">
            <a:schemeClr val="accent1"/>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0xEA8B</a:t>
            </a:r>
            <a:endParaRPr b="0" lang="en-US" sz="1800" strike="noStrike" u="none">
              <a:solidFill>
                <a:srgbClr val="000000"/>
              </a:solidFill>
              <a:effectLst/>
              <a:uFillTx/>
              <a:latin typeface="Arial"/>
            </a:endParaRPr>
          </a:p>
        </p:txBody>
      </p:sp>
      <p:sp>
        <p:nvSpPr>
          <p:cNvPr id="250" name="Rectangle 14"/>
          <p:cNvSpPr/>
          <p:nvPr/>
        </p:nvSpPr>
        <p:spPr>
          <a:xfrm>
            <a:off x="5715000" y="4613400"/>
            <a:ext cx="665640" cy="303840"/>
          </a:xfrm>
          <a:prstGeom prst="rect">
            <a:avLst/>
          </a:prstGeom>
          <a:solidFill>
            <a:srgbClr val="ffffff"/>
          </a:solidFill>
          <a:ln>
            <a:solidFill>
              <a:srgbClr val="521b92"/>
            </a:solidFill>
            <a:round/>
          </a:ln>
        </p:spPr>
        <p:style>
          <a:lnRef idx="2">
            <a:schemeClr val="accent1"/>
          </a:lnRef>
          <a:fillRef idx="1">
            <a:schemeClr val="lt1"/>
          </a:fillRef>
          <a:effectRef idx="0">
            <a:schemeClr val="accent1"/>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0x2</a:t>
            </a:r>
            <a:endParaRPr b="0" lang="en-US" sz="1800" strike="noStrike" u="none">
              <a:solidFill>
                <a:srgbClr val="000000"/>
              </a:solidFill>
              <a:effectLst/>
              <a:uFillTx/>
              <a:latin typeface="Arial"/>
            </a:endParaRPr>
          </a:p>
        </p:txBody>
      </p:sp>
      <p:sp>
        <p:nvSpPr>
          <p:cNvPr id="251" name="TextBox 17"/>
          <p:cNvSpPr/>
          <p:nvPr/>
        </p:nvSpPr>
        <p:spPr>
          <a:xfrm>
            <a:off x="6636960" y="4547160"/>
            <a:ext cx="1027440" cy="46260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1" lang="en-US" sz="2400" strike="noStrike" u="none">
                <a:solidFill>
                  <a:schemeClr val="accent1"/>
                </a:solidFill>
                <a:effectLst/>
                <a:uFillTx/>
                <a:latin typeface="Arial"/>
              </a:rPr>
              <a:t>0x472</a:t>
            </a:r>
            <a:endParaRPr b="0" lang="en-US" sz="2400" strike="noStrike" u="none">
              <a:solidFill>
                <a:srgbClr val="000000"/>
              </a:solidFill>
              <a:effectLst/>
              <a:uFillTx/>
              <a:latin typeface="Arial"/>
            </a:endParaRPr>
          </a:p>
        </p:txBody>
      </p:sp>
      <p:sp>
        <p:nvSpPr>
          <p:cNvPr id="252" name="Rectangle 24"/>
          <p:cNvSpPr/>
          <p:nvPr/>
        </p:nvSpPr>
        <p:spPr>
          <a:xfrm>
            <a:off x="4423320" y="6248520"/>
            <a:ext cx="1288800" cy="303840"/>
          </a:xfrm>
          <a:prstGeom prst="rect">
            <a:avLst/>
          </a:prstGeom>
          <a:solidFill>
            <a:srgbClr val="ffffff"/>
          </a:solidFill>
          <a:ln>
            <a:solidFill>
              <a:srgbClr val="521b92"/>
            </a:solidFill>
            <a:round/>
          </a:ln>
        </p:spPr>
        <p:style>
          <a:lnRef idx="2">
            <a:schemeClr val="accent1"/>
          </a:lnRef>
          <a:fillRef idx="1">
            <a:schemeClr val="lt1"/>
          </a:fillRef>
          <a:effectRef idx="0">
            <a:schemeClr val="accent1"/>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0xEA89</a:t>
            </a:r>
            <a:endParaRPr b="0" lang="en-US" sz="1800" strike="noStrike" u="none">
              <a:solidFill>
                <a:srgbClr val="000000"/>
              </a:solidFill>
              <a:effectLst/>
              <a:uFillTx/>
              <a:latin typeface="Arial"/>
            </a:endParaRPr>
          </a:p>
        </p:txBody>
      </p:sp>
      <p:sp>
        <p:nvSpPr>
          <p:cNvPr id="253" name="Rectangle 28"/>
          <p:cNvSpPr/>
          <p:nvPr/>
        </p:nvSpPr>
        <p:spPr>
          <a:xfrm>
            <a:off x="5713200" y="6248520"/>
            <a:ext cx="690120" cy="303840"/>
          </a:xfrm>
          <a:prstGeom prst="rect">
            <a:avLst/>
          </a:prstGeom>
          <a:solidFill>
            <a:srgbClr val="ffffff"/>
          </a:solidFill>
          <a:ln>
            <a:solidFill>
              <a:srgbClr val="521b92"/>
            </a:solidFill>
            <a:round/>
          </a:ln>
        </p:spPr>
        <p:style>
          <a:lnRef idx="2">
            <a:schemeClr val="accent1"/>
          </a:lnRef>
          <a:fillRef idx="1">
            <a:schemeClr val="lt1"/>
          </a:fillRef>
          <a:effectRef idx="0">
            <a:schemeClr val="accent1"/>
          </a:effectRef>
          <a:fontRef idx="minor"/>
        </p:style>
        <p:txBody>
          <a:bodyPr lIns="90000" rIns="90000" tIns="45000" bIns="45000" anchor="ctr">
            <a:noAutofit/>
          </a:bodyPr>
          <a:p>
            <a:pPr algn="ctr" defTabSz="914400">
              <a:lnSpc>
                <a:spcPct val="100000"/>
              </a:lnSpc>
            </a:pPr>
            <a:r>
              <a:rPr b="0" lang="en-US" sz="1800" strike="noStrike" u="none">
                <a:solidFill>
                  <a:schemeClr val="dk1"/>
                </a:solidFill>
                <a:effectLst/>
                <a:uFillTx/>
                <a:latin typeface="Arial"/>
              </a:rPr>
              <a:t>0xA</a:t>
            </a:r>
            <a:endParaRPr b="0" lang="en-US" sz="1800" strike="noStrike" u="none">
              <a:solidFill>
                <a:srgbClr val="000000"/>
              </a:solidFill>
              <a:effectLst/>
              <a:uFillTx/>
              <a:latin typeface="Arial"/>
            </a:endParaRPr>
          </a:p>
        </p:txBody>
      </p:sp>
      <p:sp>
        <p:nvSpPr>
          <p:cNvPr id="254" name="Rectangle 25"/>
          <p:cNvSpPr/>
          <p:nvPr/>
        </p:nvSpPr>
        <p:spPr>
          <a:xfrm>
            <a:off x="4325760" y="6170040"/>
            <a:ext cx="3851280" cy="4604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
        <p:nvSpPr>
          <p:cNvPr id="255" name="Rectangle 26"/>
          <p:cNvSpPr/>
          <p:nvPr/>
        </p:nvSpPr>
        <p:spPr>
          <a:xfrm>
            <a:off x="4344480" y="5314680"/>
            <a:ext cx="3535920" cy="4604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
        <p:nvSpPr>
          <p:cNvPr id="256" name="Rectangle 27"/>
          <p:cNvSpPr/>
          <p:nvPr/>
        </p:nvSpPr>
        <p:spPr>
          <a:xfrm>
            <a:off x="4298040" y="4581360"/>
            <a:ext cx="3851280" cy="4604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lt1"/>
              </a:solidFill>
              <a:effectLst/>
              <a:uFillTx/>
              <a:latin typeface="Arial"/>
            </a:endParaRPr>
          </a:p>
        </p:txBody>
      </p:sp>
    </p:spTree>
  </p:cSld>
  <mc:AlternateContent>
    <mc:Choice Requires="p14">
      <p:transition spd="slow" p14:dur="2000"/>
    </mc:Choice>
    <mc:Fallback>
      <p:transition spd="slow"/>
    </mc:Fallback>
  </mc:AlternateContent>
  <p:timing>
    <p:tnLst>
      <p:par>
        <p:cTn id="117" dur="indefinite" restart="never" nodeType="tmRoot">
          <p:childTnLst>
            <p:seq>
              <p:cTn id="118" dur="indefinite" nodeType="mainSeq">
                <p:childTnLst>
                  <p:par>
                    <p:cTn id="119" fill="hold">
                      <p:stCondLst>
                        <p:cond delay="0"/>
                      </p:stCondLst>
                      <p:childTnLst>
                        <p:par>
                          <p:cTn id="120" fill="hold">
                            <p:stCondLst>
                              <p:cond delay="0"/>
                            </p:stCondLst>
                            <p:childTnLst>
                              <p:par>
                                <p:cTn id="121" nodeType="withEffect" fill="hold" presetClass="exit" presetID="1">
                                  <p:stCondLst>
                                    <p:cond delay="0"/>
                                  </p:stCondLst>
                                  <p:childTnLst>
                                    <p:set>
                                      <p:cBhvr>
                                        <p:cTn id="122" dur="1" fill="hold">
                                          <p:stCondLst>
                                            <p:cond delay="0"/>
                                          </p:stCondLst>
                                        </p:cTn>
                                        <p:tgtEl>
                                          <p:spTgt spid="254"/>
                                        </p:tgtEl>
                                        <p:attrNameLst>
                                          <p:attrName>style.visibility</p:attrName>
                                        </p:attrNameLst>
                                      </p:cBhvr>
                                      <p:to>
                                        <p:strVal val="hidden"/>
                                      </p:to>
                                    </p:set>
                                  </p:childTnLst>
                                </p:cTn>
                              </p:par>
                              <p:par>
                                <p:cTn id="123" nodeType="withEffect" fill="hold" presetClass="exit" presetID="1">
                                  <p:stCondLst>
                                    <p:cond delay="0"/>
                                  </p:stCondLst>
                                  <p:childTnLst>
                                    <p:set>
                                      <p:cBhvr>
                                        <p:cTn id="124" dur="1" fill="hold">
                                          <p:stCondLst>
                                            <p:cond delay="0"/>
                                          </p:stCondLst>
                                        </p:cTn>
                                        <p:tgtEl>
                                          <p:spTgt spid="255"/>
                                        </p:tgtEl>
                                        <p:attrNameLst>
                                          <p:attrName>style.visibility</p:attrName>
                                        </p:attrNameLst>
                                      </p:cBhvr>
                                      <p:to>
                                        <p:strVal val="hidden"/>
                                      </p:to>
                                    </p:set>
                                  </p:childTnLst>
                                </p:cTn>
                              </p:par>
                              <p:par>
                                <p:cTn id="125" nodeType="withEffect" fill="hold" presetClass="exit" presetID="1">
                                  <p:stCondLst>
                                    <p:cond delay="0"/>
                                  </p:stCondLst>
                                  <p:childTnLst>
                                    <p:set>
                                      <p:cBhvr>
                                        <p:cTn id="126" dur="1" fill="hold">
                                          <p:stCondLst>
                                            <p:cond delay="0"/>
                                          </p:stCondLst>
                                        </p:cTn>
                                        <p:tgtEl>
                                          <p:spTgt spid="256"/>
                                        </p:tgtEl>
                                        <p:attrNameLst>
                                          <p:attrName>style.visibility</p:attrName>
                                        </p:attrNameLst>
                                      </p:cBhvr>
                                      <p:to>
                                        <p:strVal val="hidden"/>
                                      </p:to>
                                    </p:set>
                                  </p:childTnLst>
                                </p:cTn>
                              </p:par>
                            </p:childTnLst>
                          </p:cTn>
                        </p:par>
                      </p:childTnLst>
                    </p:cTn>
                  </p:par>
                  <p:par>
                    <p:cTn id="127" fill="hold">
                      <p:stCondLst>
                        <p:cond delay="indefinite"/>
                      </p:stCondLst>
                      <p:childTnLst>
                        <p:par>
                          <p:cTn id="128" fill="hold">
                            <p:stCondLst>
                              <p:cond delay="0"/>
                            </p:stCondLst>
                            <p:childTnLst>
                              <p:par>
                                <p:cTn id="129" nodeType="clickEffect" fill="hold" presetClass="entr" presetID="1">
                                  <p:stCondLst>
                                    <p:cond delay="0"/>
                                  </p:stCondLst>
                                  <p:childTnLst>
                                    <p:set>
                                      <p:cBhvr>
                                        <p:cTn id="130" dur="1" fill="hold">
                                          <p:stCondLst>
                                            <p:cond delay="0"/>
                                          </p:stCondLst>
                                        </p:cTn>
                                        <p:tgtEl>
                                          <p:spTgt spid="249"/>
                                        </p:tgtEl>
                                        <p:attrNameLst>
                                          <p:attrName>style.visibility</p:attrName>
                                        </p:attrNameLst>
                                      </p:cBhvr>
                                      <p:to>
                                        <p:strVal val="visible"/>
                                      </p:to>
                                    </p:set>
                                  </p:childTnLst>
                                </p:cTn>
                              </p:par>
                              <p:par>
                                <p:cTn id="131" nodeType="withEffect" fill="hold" presetClass="entr" presetID="1">
                                  <p:stCondLst>
                                    <p:cond delay="0"/>
                                  </p:stCondLst>
                                  <p:childTnLst>
                                    <p:set>
                                      <p:cBhvr>
                                        <p:cTn id="132" dur="1" fill="hold">
                                          <p:stCondLst>
                                            <p:cond delay="0"/>
                                          </p:stCondLst>
                                        </p:cTn>
                                        <p:tgtEl>
                                          <p:spTgt spid="250"/>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nodeType="clickEffect" fill="hold" presetClass="entr" presetID="1">
                                  <p:stCondLst>
                                    <p:cond delay="0"/>
                                  </p:stCondLst>
                                  <p:childTnLst>
                                    <p:set>
                                      <p:cBhvr>
                                        <p:cTn id="136" dur="1" fill="hold">
                                          <p:stCondLst>
                                            <p:cond delay="0"/>
                                          </p:stCondLst>
                                        </p:cTn>
                                        <p:tgtEl>
                                          <p:spTgt spid="251"/>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nodeType="clickEffect" fill="hold" presetClass="entr" presetID="1">
                                  <p:stCondLst>
                                    <p:cond delay="0"/>
                                  </p:stCondLst>
                                  <p:childTnLst>
                                    <p:set>
                                      <p:cBhvr>
                                        <p:cTn id="140" dur="1" fill="hold">
                                          <p:stCondLst>
                                            <p:cond delay="0"/>
                                          </p:stCondLst>
                                        </p:cTn>
                                        <p:tgtEl>
                                          <p:spTgt spid="245"/>
                                        </p:tgtEl>
                                        <p:attrNameLst>
                                          <p:attrName>style.visibility</p:attrName>
                                        </p:attrNameLst>
                                      </p:cBhvr>
                                      <p:to>
                                        <p:strVal val="visible"/>
                                      </p:to>
                                    </p:set>
                                  </p:childTnLst>
                                </p:cTn>
                              </p:par>
                              <p:par>
                                <p:cTn id="141" nodeType="withEffect" fill="hold" presetClass="entr" presetID="1">
                                  <p:stCondLst>
                                    <p:cond delay="0"/>
                                  </p:stCondLst>
                                  <p:childTnLst>
                                    <p:set>
                                      <p:cBhvr>
                                        <p:cTn id="142" dur="1" fill="hold">
                                          <p:stCondLst>
                                            <p:cond delay="0"/>
                                          </p:stCondLst>
                                        </p:cTn>
                                        <p:tgtEl>
                                          <p:spTgt spid="246"/>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nodeType="clickEffect" fill="hold" presetClass="entr" presetID="1">
                                  <p:stCondLst>
                                    <p:cond delay="0"/>
                                  </p:stCondLst>
                                  <p:childTnLst>
                                    <p:set>
                                      <p:cBhvr>
                                        <p:cTn id="146" dur="1" fill="hold">
                                          <p:stCondLst>
                                            <p:cond delay="0"/>
                                          </p:stCondLst>
                                        </p:cTn>
                                        <p:tgtEl>
                                          <p:spTgt spid="247"/>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nodeType="clickEffect" fill="hold" presetClass="entr" presetID="1">
                                  <p:stCondLst>
                                    <p:cond delay="0"/>
                                  </p:stCondLst>
                                  <p:childTnLst>
                                    <p:set>
                                      <p:cBhvr>
                                        <p:cTn id="150" dur="1" fill="hold">
                                          <p:stCondLst>
                                            <p:cond delay="0"/>
                                          </p:stCondLst>
                                        </p:cTn>
                                        <p:tgtEl>
                                          <p:spTgt spid="252"/>
                                        </p:tgtEl>
                                        <p:attrNameLst>
                                          <p:attrName>style.visibility</p:attrName>
                                        </p:attrNameLst>
                                      </p:cBhvr>
                                      <p:to>
                                        <p:strVal val="visible"/>
                                      </p:to>
                                    </p:set>
                                  </p:childTnLst>
                                </p:cTn>
                              </p:par>
                              <p:par>
                                <p:cTn id="151" nodeType="withEffect" fill="hold" presetClass="entr" presetID="1">
                                  <p:stCondLst>
                                    <p:cond delay="0"/>
                                  </p:stCondLst>
                                  <p:childTnLst>
                                    <p:set>
                                      <p:cBhvr>
                                        <p:cTn id="152" dur="1" fill="hold">
                                          <p:stCondLst>
                                            <p:cond delay="0"/>
                                          </p:stCondLst>
                                        </p:cTn>
                                        <p:tgtEl>
                                          <p:spTgt spid="253"/>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nodeType="clickEffect" fill="hold" presetClass="entr" presetID="1">
                                  <p:stCondLst>
                                    <p:cond delay="0"/>
                                  </p:stCondLst>
                                  <p:childTnLst>
                                    <p:set>
                                      <p:cBhvr>
                                        <p:cTn id="156" dur="1" fill="hold">
                                          <p:stCondLst>
                                            <p:cond delay="0"/>
                                          </p:stCondLst>
                                        </p:cTn>
                                        <p:tgtEl>
                                          <p:spTgt spid="24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PlaceHolder 1"/>
          <p:cNvSpPr>
            <a:spLocks noGrp="1"/>
          </p:cNvSpPr>
          <p:nvPr>
            <p:ph type="title"/>
          </p:nvPr>
        </p:nvSpPr>
        <p:spPr>
          <a:xfrm>
            <a:off x="457200" y="533520"/>
            <a:ext cx="8228520" cy="989640"/>
          </a:xfrm>
          <a:prstGeom prst="rect">
            <a:avLst/>
          </a:prstGeom>
          <a:noFill/>
          <a:ln w="0">
            <a:noFill/>
          </a:ln>
        </p:spPr>
        <p:txBody>
          <a:bodyPr lIns="91440" rIns="91440" tIns="45720" bIns="45720" anchor="ctr">
            <a:noAutofit/>
          </a:bodyPr>
          <a:p>
            <a:pPr indent="0" defTabSz="914400">
              <a:lnSpc>
                <a:spcPct val="100000"/>
              </a:lnSpc>
              <a:buNone/>
              <a:tabLst>
                <a:tab algn="l" pos="0"/>
              </a:tabLst>
            </a:pPr>
            <a:r>
              <a:rPr b="0" lang="en-US" sz="4000" spc="-99" strike="noStrike" u="none">
                <a:solidFill>
                  <a:schemeClr val="dk2"/>
                </a:solidFill>
                <a:effectLst/>
                <a:uFillTx/>
                <a:latin typeface="Arial"/>
              </a:rPr>
              <a:t>Review: Evaluating Paging</a:t>
            </a:r>
            <a:endParaRPr b="0" lang="en-US" sz="4000" strike="noStrike" u="none">
              <a:solidFill>
                <a:srgbClr val="000000"/>
              </a:solidFill>
              <a:effectLst/>
              <a:uFillTx/>
              <a:latin typeface="Arial"/>
            </a:endParaRPr>
          </a:p>
        </p:txBody>
      </p:sp>
      <p:sp>
        <p:nvSpPr>
          <p:cNvPr id="258" name="PlaceHolder 2"/>
          <p:cNvSpPr>
            <a:spLocks noGrp="1"/>
          </p:cNvSpPr>
          <p:nvPr>
            <p:ph/>
          </p:nvPr>
        </p:nvSpPr>
        <p:spPr>
          <a:xfrm>
            <a:off x="4419720" y="1828800"/>
            <a:ext cx="4037400" cy="4561920"/>
          </a:xfrm>
          <a:prstGeom prst="rect">
            <a:avLst/>
          </a:prstGeom>
          <a:noFill/>
          <a:ln w="0">
            <a:noFill/>
          </a:ln>
        </p:spPr>
        <p:txBody>
          <a:bodyPr lIns="91440" rIns="91440" tIns="45720" bIns="45720" anchor="t">
            <a:normAutofit fontScale="62500" lnSpcReduction="19999"/>
          </a:bodyPr>
          <a:p>
            <a:pPr marL="182880" indent="-182880" defTabSz="914400">
              <a:lnSpc>
                <a:spcPct val="100000"/>
              </a:lnSpc>
              <a:spcBef>
                <a:spcPts val="601"/>
              </a:spcBef>
              <a:buClr>
                <a:srgbClr val="521b92"/>
              </a:buClr>
              <a:buSzPct val="85000"/>
              <a:buFont typeface="Arial"/>
              <a:buChar char="•"/>
            </a:pPr>
            <a:r>
              <a:rPr b="1" lang="en-US" sz="3000" strike="noStrike" u="none">
                <a:solidFill>
                  <a:schemeClr val="accent1"/>
                </a:solidFill>
                <a:effectLst/>
                <a:uFillTx/>
                <a:latin typeface="Arial"/>
              </a:rPr>
              <a:t>Isolation: </a:t>
            </a:r>
            <a:r>
              <a:rPr b="0" lang="en-US" sz="3000" strike="noStrike" u="none">
                <a:solidFill>
                  <a:schemeClr val="dk1"/>
                </a:solidFill>
                <a:effectLst/>
                <a:uFillTx/>
                <a:latin typeface="Arial"/>
              </a:rPr>
              <a:t>don’t want different process states collided in physical memory</a:t>
            </a:r>
            <a:endParaRPr b="0" lang="en-US" sz="3000" strike="noStrike" u="none">
              <a:solidFill>
                <a:srgbClr val="000000"/>
              </a:solidFill>
              <a:effectLst/>
              <a:uFillTx/>
              <a:latin typeface="Arial"/>
            </a:endParaRPr>
          </a:p>
          <a:p>
            <a:pPr indent="0" defTabSz="914400">
              <a:lnSpc>
                <a:spcPct val="100000"/>
              </a:lnSpc>
              <a:spcBef>
                <a:spcPts val="601"/>
              </a:spcBef>
              <a:buNone/>
              <a:tabLst>
                <a:tab algn="l" pos="0"/>
              </a:tabLst>
            </a:pPr>
            <a:r>
              <a:rPr b="0" lang="en-US" sz="3000" strike="noStrike" u="none">
                <a:solidFill>
                  <a:schemeClr val="dk1"/>
                </a:solidFill>
                <a:effectLst/>
                <a:uFillTx/>
                <a:latin typeface="Arial"/>
              </a:rPr>
              <a:t> </a:t>
            </a:r>
            <a:endParaRPr b="0" lang="en-US" sz="3000" strike="noStrike" u="none">
              <a:solidFill>
                <a:srgbClr val="000000"/>
              </a:solidFill>
              <a:effectLst/>
              <a:uFillTx/>
              <a:latin typeface="Arial"/>
            </a:endParaRPr>
          </a:p>
          <a:p>
            <a:pPr marL="182880" indent="-182880" defTabSz="914400">
              <a:lnSpc>
                <a:spcPct val="100000"/>
              </a:lnSpc>
              <a:spcBef>
                <a:spcPts val="601"/>
              </a:spcBef>
              <a:buClr>
                <a:srgbClr val="521b92"/>
              </a:buClr>
              <a:buSzPct val="85000"/>
              <a:buFont typeface="Arial"/>
              <a:buChar char="•"/>
              <a:tabLst>
                <a:tab algn="l" pos="0"/>
              </a:tabLst>
            </a:pPr>
            <a:r>
              <a:rPr b="1" lang="en-US" sz="3000" strike="noStrike" u="none">
                <a:solidFill>
                  <a:schemeClr val="accent1"/>
                </a:solidFill>
                <a:effectLst/>
                <a:uFillTx/>
                <a:latin typeface="Arial"/>
              </a:rPr>
              <a:t>Efficiency:</a:t>
            </a:r>
            <a:r>
              <a:rPr b="0" lang="en-US" sz="3000" strike="noStrike" u="none">
                <a:solidFill>
                  <a:schemeClr val="accent1"/>
                </a:solidFill>
                <a:effectLst/>
                <a:uFillTx/>
                <a:latin typeface="Arial"/>
              </a:rPr>
              <a:t> </a:t>
            </a:r>
            <a:r>
              <a:rPr b="0" lang="en-US" sz="3000" strike="noStrike" u="none">
                <a:solidFill>
                  <a:schemeClr val="dk1"/>
                </a:solidFill>
                <a:effectLst/>
                <a:uFillTx/>
                <a:latin typeface="Arial"/>
              </a:rPr>
              <a:t>want fast reads/writes to memory</a:t>
            </a:r>
            <a:endParaRPr b="0" lang="en-US" sz="3000" strike="noStrike" u="none">
              <a:solidFill>
                <a:srgbClr val="000000"/>
              </a:solidFill>
              <a:effectLst/>
              <a:uFillTx/>
              <a:latin typeface="Arial"/>
            </a:endParaRPr>
          </a:p>
          <a:p>
            <a:pPr indent="0" defTabSz="914400">
              <a:lnSpc>
                <a:spcPct val="100000"/>
              </a:lnSpc>
              <a:spcBef>
                <a:spcPts val="601"/>
              </a:spcBef>
              <a:buNone/>
              <a:tabLst>
                <a:tab algn="l" pos="0"/>
              </a:tabLst>
            </a:pPr>
            <a:endParaRPr b="0" lang="en-US" sz="3000" strike="noStrike" u="none">
              <a:solidFill>
                <a:srgbClr val="000000"/>
              </a:solidFill>
              <a:effectLst/>
              <a:uFillTx/>
              <a:latin typeface="Arial"/>
            </a:endParaRPr>
          </a:p>
          <a:p>
            <a:pPr marL="182880" indent="-182880" defTabSz="914400">
              <a:lnSpc>
                <a:spcPct val="100000"/>
              </a:lnSpc>
              <a:spcBef>
                <a:spcPts val="601"/>
              </a:spcBef>
              <a:buClr>
                <a:srgbClr val="521b92"/>
              </a:buClr>
              <a:buSzPct val="85000"/>
              <a:buFont typeface="Arial"/>
              <a:buChar char="•"/>
              <a:tabLst>
                <a:tab algn="l" pos="0"/>
              </a:tabLst>
            </a:pPr>
            <a:r>
              <a:rPr b="1" lang="en-US" sz="3000" strike="noStrike" u="none">
                <a:solidFill>
                  <a:schemeClr val="accent1"/>
                </a:solidFill>
                <a:effectLst/>
                <a:uFillTx/>
                <a:latin typeface="Arial"/>
              </a:rPr>
              <a:t>Sharing: </a:t>
            </a:r>
            <a:r>
              <a:rPr b="0" lang="en-US" sz="3000" strike="noStrike" u="none">
                <a:solidFill>
                  <a:schemeClr val="dk1"/>
                </a:solidFill>
                <a:effectLst/>
                <a:uFillTx/>
                <a:latin typeface="Arial"/>
              </a:rPr>
              <a:t>want option to overlap for communication</a:t>
            </a:r>
            <a:endParaRPr b="0" lang="en-US" sz="3000" strike="noStrike" u="none">
              <a:solidFill>
                <a:srgbClr val="000000"/>
              </a:solidFill>
              <a:effectLst/>
              <a:uFillTx/>
              <a:latin typeface="Arial"/>
            </a:endParaRPr>
          </a:p>
          <a:p>
            <a:pPr indent="0" defTabSz="914400">
              <a:lnSpc>
                <a:spcPct val="100000"/>
              </a:lnSpc>
              <a:spcBef>
                <a:spcPts val="601"/>
              </a:spcBef>
              <a:buNone/>
              <a:tabLst>
                <a:tab algn="l" pos="0"/>
              </a:tabLst>
            </a:pPr>
            <a:endParaRPr b="0" lang="en-US" sz="3000" strike="noStrike" u="none">
              <a:solidFill>
                <a:srgbClr val="000000"/>
              </a:solidFill>
              <a:effectLst/>
              <a:uFillTx/>
              <a:latin typeface="Arial"/>
            </a:endParaRPr>
          </a:p>
          <a:p>
            <a:pPr marL="182880" indent="-182880" defTabSz="914400">
              <a:lnSpc>
                <a:spcPct val="100000"/>
              </a:lnSpc>
              <a:spcBef>
                <a:spcPts val="601"/>
              </a:spcBef>
              <a:buClr>
                <a:srgbClr val="521b92"/>
              </a:buClr>
              <a:buSzPct val="85000"/>
              <a:buFont typeface="Arial"/>
              <a:buChar char="•"/>
              <a:tabLst>
                <a:tab algn="l" pos="0"/>
              </a:tabLst>
            </a:pPr>
            <a:r>
              <a:rPr b="1" lang="en-US" sz="3000" strike="noStrike" u="none">
                <a:solidFill>
                  <a:schemeClr val="accent1"/>
                </a:solidFill>
                <a:effectLst/>
                <a:uFillTx/>
                <a:latin typeface="Arial"/>
              </a:rPr>
              <a:t>Utilization: </a:t>
            </a:r>
            <a:r>
              <a:rPr b="0" lang="en-US" sz="3000" strike="noStrike" u="none">
                <a:solidFill>
                  <a:schemeClr val="dk1"/>
                </a:solidFill>
                <a:effectLst/>
                <a:uFillTx/>
                <a:latin typeface="Arial"/>
              </a:rPr>
              <a:t>want best use of limited resource</a:t>
            </a:r>
            <a:endParaRPr b="0" lang="en-US" sz="3000" strike="noStrike" u="none">
              <a:solidFill>
                <a:srgbClr val="000000"/>
              </a:solidFill>
              <a:effectLst/>
              <a:uFillTx/>
              <a:latin typeface="Arial"/>
            </a:endParaRPr>
          </a:p>
          <a:p>
            <a:pPr indent="0" defTabSz="914400">
              <a:lnSpc>
                <a:spcPct val="100000"/>
              </a:lnSpc>
              <a:spcBef>
                <a:spcPts val="601"/>
              </a:spcBef>
              <a:buNone/>
              <a:tabLst>
                <a:tab algn="l" pos="0"/>
              </a:tabLst>
            </a:pPr>
            <a:endParaRPr b="0" lang="en-US" sz="3000" strike="noStrike" u="none">
              <a:solidFill>
                <a:srgbClr val="000000"/>
              </a:solidFill>
              <a:effectLst/>
              <a:uFillTx/>
              <a:latin typeface="Arial"/>
            </a:endParaRPr>
          </a:p>
          <a:p>
            <a:pPr marL="182880" indent="-182880" defTabSz="914400">
              <a:lnSpc>
                <a:spcPct val="100000"/>
              </a:lnSpc>
              <a:spcBef>
                <a:spcPts val="601"/>
              </a:spcBef>
              <a:buClr>
                <a:srgbClr val="521b92"/>
              </a:buClr>
              <a:buSzPct val="85000"/>
              <a:buFont typeface="Arial"/>
              <a:buChar char="•"/>
              <a:tabLst>
                <a:tab algn="l" pos="0"/>
              </a:tabLst>
            </a:pPr>
            <a:r>
              <a:rPr b="1" lang="en-US" sz="3000" strike="noStrike" u="none">
                <a:solidFill>
                  <a:schemeClr val="accent1"/>
                </a:solidFill>
                <a:effectLst/>
                <a:uFillTx/>
                <a:latin typeface="Arial"/>
              </a:rPr>
              <a:t>Virtualization: </a:t>
            </a:r>
            <a:r>
              <a:rPr b="0" lang="en-US" sz="3000" strike="noStrike" u="none">
                <a:solidFill>
                  <a:schemeClr val="dk1"/>
                </a:solidFill>
                <a:effectLst/>
                <a:uFillTx/>
                <a:latin typeface="Arial"/>
              </a:rPr>
              <a:t>want to create illusion of more resources</a:t>
            </a:r>
            <a:endParaRPr b="0" lang="en-US" sz="3000" strike="noStrike" u="none">
              <a:solidFill>
                <a:srgbClr val="000000"/>
              </a:solidFill>
              <a:effectLst/>
              <a:uFillTx/>
              <a:latin typeface="Arial"/>
            </a:endParaRPr>
          </a:p>
          <a:p>
            <a:pPr indent="0" defTabSz="914400">
              <a:lnSpc>
                <a:spcPct val="100000"/>
              </a:lnSpc>
              <a:spcBef>
                <a:spcPts val="601"/>
              </a:spcBef>
              <a:buNone/>
              <a:tabLst>
                <a:tab algn="l" pos="0"/>
              </a:tabLst>
            </a:pPr>
            <a:endParaRPr b="0" lang="en-US" sz="3000" strike="noStrike" u="none">
              <a:solidFill>
                <a:srgbClr val="000000"/>
              </a:solidFill>
              <a:effectLst/>
              <a:uFillTx/>
              <a:latin typeface="Arial"/>
            </a:endParaRPr>
          </a:p>
          <a:p>
            <a:pPr indent="0" defTabSz="914400">
              <a:lnSpc>
                <a:spcPct val="100000"/>
              </a:lnSpc>
              <a:spcBef>
                <a:spcPts val="561"/>
              </a:spcBef>
              <a:buNone/>
              <a:tabLst>
                <a:tab algn="l" pos="0"/>
              </a:tabLst>
            </a:pPr>
            <a:endParaRPr b="0" lang="en-US" sz="2800" strike="noStrike" u="none">
              <a:solidFill>
                <a:srgbClr val="000000"/>
              </a:solidFill>
              <a:effectLst/>
              <a:uFillTx/>
              <a:latin typeface="Arial"/>
            </a:endParaRPr>
          </a:p>
        </p:txBody>
      </p:sp>
      <p:pic>
        <p:nvPicPr>
          <p:cNvPr id="259" name="Picture 23" descr="A picture containing game, drawing&#10;&#10;Description automatically generated"/>
          <p:cNvPicPr/>
          <p:nvPr/>
        </p:nvPicPr>
        <p:blipFill>
          <a:blip r:embed="rId1"/>
          <a:srcRect l="14054" t="0" r="14274" b="0"/>
          <a:stretch/>
        </p:blipFill>
        <p:spPr>
          <a:xfrm>
            <a:off x="8305920" y="1828800"/>
            <a:ext cx="731520" cy="725760"/>
          </a:xfrm>
          <a:prstGeom prst="rect">
            <a:avLst/>
          </a:prstGeom>
          <a:noFill/>
          <a:ln w="0">
            <a:noFill/>
          </a:ln>
        </p:spPr>
      </p:pic>
      <p:pic>
        <p:nvPicPr>
          <p:cNvPr id="260" name="Picture 28" descr="A close up of a logo&#10;&#10;Description automatically generated"/>
          <p:cNvPicPr/>
          <p:nvPr/>
        </p:nvPicPr>
        <p:blipFill>
          <a:blip r:embed="rId2"/>
          <a:srcRect l="7861" t="0" r="11482" b="0"/>
          <a:stretch/>
        </p:blipFill>
        <p:spPr>
          <a:xfrm>
            <a:off x="8269560" y="2750400"/>
            <a:ext cx="731520" cy="808200"/>
          </a:xfrm>
          <a:prstGeom prst="rect">
            <a:avLst/>
          </a:prstGeom>
          <a:noFill/>
          <a:ln w="0">
            <a:noFill/>
          </a:ln>
        </p:spPr>
      </p:pic>
      <p:pic>
        <p:nvPicPr>
          <p:cNvPr id="261" name="Picture 30" descr="A picture containing game, drawing&#10;&#10;Description automatically generated"/>
          <p:cNvPicPr/>
          <p:nvPr/>
        </p:nvPicPr>
        <p:blipFill>
          <a:blip r:embed="rId3"/>
          <a:srcRect l="14054" t="0" r="14274" b="0"/>
          <a:stretch/>
        </p:blipFill>
        <p:spPr>
          <a:xfrm>
            <a:off x="8298360" y="3754440"/>
            <a:ext cx="731520" cy="725760"/>
          </a:xfrm>
          <a:prstGeom prst="rect">
            <a:avLst/>
          </a:prstGeom>
          <a:noFill/>
          <a:ln w="0">
            <a:noFill/>
          </a:ln>
        </p:spPr>
      </p:pic>
      <p:pic>
        <p:nvPicPr>
          <p:cNvPr id="262" name="Picture 9" descr="A picture containing game, drawing&#10;&#10;Description automatically generated"/>
          <p:cNvPicPr/>
          <p:nvPr/>
        </p:nvPicPr>
        <p:blipFill>
          <a:blip r:embed="rId4"/>
          <a:srcRect l="14054" t="0" r="14274" b="0"/>
          <a:stretch/>
        </p:blipFill>
        <p:spPr>
          <a:xfrm>
            <a:off x="8298360" y="4709520"/>
            <a:ext cx="731520" cy="725760"/>
          </a:xfrm>
          <a:prstGeom prst="rect">
            <a:avLst/>
          </a:prstGeom>
          <a:noFill/>
          <a:ln w="0">
            <a:noFill/>
          </a:ln>
        </p:spPr>
      </p:pic>
      <p:pic>
        <p:nvPicPr>
          <p:cNvPr id="263" name="Picture 10" descr="A picture containing game, drawing&#10;&#10;Description automatically generated"/>
          <p:cNvPicPr/>
          <p:nvPr/>
        </p:nvPicPr>
        <p:blipFill>
          <a:blip r:embed="rId5"/>
          <a:srcRect l="14054" t="0" r="14274" b="0"/>
          <a:stretch/>
        </p:blipFill>
        <p:spPr>
          <a:xfrm>
            <a:off x="8298360" y="5680440"/>
            <a:ext cx="731520" cy="725760"/>
          </a:xfrm>
          <a:prstGeom prst="rect">
            <a:avLst/>
          </a:prstGeom>
          <a:noFill/>
          <a:ln w="0">
            <a:noFill/>
          </a:ln>
        </p:spPr>
      </p:pic>
      <p:pic>
        <p:nvPicPr>
          <p:cNvPr id="264" name="Picture 11" descr=""/>
          <p:cNvPicPr/>
          <p:nvPr/>
        </p:nvPicPr>
        <p:blipFill>
          <a:blip r:embed="rId6"/>
          <a:stretch/>
        </p:blipFill>
        <p:spPr>
          <a:xfrm>
            <a:off x="480960" y="2587680"/>
            <a:ext cx="3909960" cy="2595960"/>
          </a:xfrm>
          <a:prstGeom prst="rect">
            <a:avLst/>
          </a:prstGeom>
          <a:noFill/>
          <a:ln w="0">
            <a:noFill/>
          </a:ln>
        </p:spPr>
      </p:pic>
    </p:spTree>
  </p:cSld>
  <mc:AlternateContent>
    <mc:Choice Requires="p14">
      <p:transition spd="slow" p14:dur="2000"/>
    </mc:Choice>
    <mc:Fallback>
      <p:transition spd="slow"/>
    </mc:Fallback>
  </mc:AlternateContent>
  <p:timing>
    <p:tnLst>
      <p:par>
        <p:cTn id="157" dur="indefinite" restart="never" nodeType="tmRoot">
          <p:childTnLst>
            <p:seq>
              <p:cTn id="158" dur="indefinite" nodeType="mainSeq">
                <p:childTnLst>
                  <p:par>
                    <p:cTn id="159" fill="hold">
                      <p:stCondLst>
                        <p:cond delay="indefinite"/>
                      </p:stCondLst>
                      <p:childTnLst>
                        <p:par>
                          <p:cTn id="160" fill="hold">
                            <p:stCondLst>
                              <p:cond delay="0"/>
                            </p:stCondLst>
                            <p:childTnLst>
                              <p:par>
                                <p:cTn id="161" nodeType="clickEffect" fill="hold" presetClass="entr" presetID="1">
                                  <p:stCondLst>
                                    <p:cond delay="0"/>
                                  </p:stCondLst>
                                  <p:childTnLst>
                                    <p:set>
                                      <p:cBhvr>
                                        <p:cTn id="162" dur="1" fill="hold">
                                          <p:stCondLst>
                                            <p:cond delay="0"/>
                                          </p:stCondLst>
                                        </p:cTn>
                                        <p:tgtEl>
                                          <p:spTgt spid="259"/>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nodeType="clickEffect" fill="hold" presetClass="entr" presetID="1">
                                  <p:stCondLst>
                                    <p:cond delay="0"/>
                                  </p:stCondLst>
                                  <p:childTnLst>
                                    <p:set>
                                      <p:cBhvr>
                                        <p:cTn id="166" dur="1" fill="hold">
                                          <p:stCondLst>
                                            <p:cond delay="0"/>
                                          </p:stCondLst>
                                        </p:cTn>
                                        <p:tgtEl>
                                          <p:spTgt spid="261"/>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nodeType="clickEffect" fill="hold" presetClass="entr" presetID="1">
                                  <p:stCondLst>
                                    <p:cond delay="0"/>
                                  </p:stCondLst>
                                  <p:childTnLst>
                                    <p:set>
                                      <p:cBhvr>
                                        <p:cTn id="170" dur="1" fill="hold">
                                          <p:stCondLst>
                                            <p:cond delay="0"/>
                                          </p:stCondLst>
                                        </p:cTn>
                                        <p:tgtEl>
                                          <p:spTgt spid="262"/>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nodeType="clickEffect" fill="hold" presetClass="entr" presetID="1">
                                  <p:stCondLst>
                                    <p:cond delay="0"/>
                                  </p:stCondLst>
                                  <p:childTnLst>
                                    <p:set>
                                      <p:cBhvr>
                                        <p:cTn id="174" dur="1" fill="hold">
                                          <p:stCondLst>
                                            <p:cond delay="0"/>
                                          </p:stCondLst>
                                        </p:cTn>
                                        <p:tgtEl>
                                          <p:spTgt spid="263"/>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nodeType="clickEffect" fill="hold" presetClass="entr" presetID="1">
                                  <p:stCondLst>
                                    <p:cond delay="0"/>
                                  </p:stCondLst>
                                  <p:childTnLst>
                                    <p:set>
                                      <p:cBhvr>
                                        <p:cTn id="178" dur="1" fill="hold">
                                          <p:stCondLst>
                                            <p:cond delay="0"/>
                                          </p:stCondLst>
                                        </p:cTn>
                                        <p:tgtEl>
                                          <p:spTgt spid="26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533520"/>
            <a:ext cx="8228520" cy="989640"/>
          </a:xfrm>
          <a:prstGeom prst="rect">
            <a:avLst/>
          </a:prstGeom>
          <a:noFill/>
          <a:ln w="0">
            <a:noFill/>
          </a:ln>
        </p:spPr>
        <p:txBody>
          <a:bodyPr lIns="91440" rIns="91440" tIns="45720" bIns="45720" anchor="ctr">
            <a:noAutofit/>
          </a:bodyPr>
          <a:p>
            <a:pPr indent="0" defTabSz="914400">
              <a:lnSpc>
                <a:spcPct val="100000"/>
              </a:lnSpc>
              <a:buNone/>
              <a:tabLst>
                <a:tab algn="l" pos="0"/>
              </a:tabLst>
            </a:pPr>
            <a:r>
              <a:rPr b="0" lang="en-US" sz="4000" spc="-99" strike="noStrike" u="none">
                <a:solidFill>
                  <a:schemeClr val="dk2"/>
                </a:solidFill>
                <a:effectLst/>
                <a:uFillTx/>
                <a:latin typeface="Arial"/>
              </a:rPr>
              <a:t>Traditional Paging</a:t>
            </a:r>
            <a:endParaRPr b="0" lang="en-US" sz="4000" strike="noStrike" u="none">
              <a:solidFill>
                <a:srgbClr val="000000"/>
              </a:solidFill>
              <a:effectLst/>
              <a:uFillTx/>
              <a:latin typeface="Arial"/>
            </a:endParaRPr>
          </a:p>
        </p:txBody>
      </p:sp>
      <p:sp>
        <p:nvSpPr>
          <p:cNvPr id="266" name="PlaceHolder 2"/>
          <p:cNvSpPr>
            <a:spLocks noGrp="1"/>
          </p:cNvSpPr>
          <p:nvPr>
            <p:ph/>
          </p:nvPr>
        </p:nvSpPr>
        <p:spPr>
          <a:xfrm>
            <a:off x="457200" y="1819440"/>
            <a:ext cx="4037400" cy="5153760"/>
          </a:xfrm>
          <a:prstGeom prst="rect">
            <a:avLst/>
          </a:prstGeom>
          <a:noFill/>
          <a:ln w="0">
            <a:noFill/>
          </a:ln>
        </p:spPr>
        <p:txBody>
          <a:bodyPr lIns="91440" rIns="91440" tIns="45720" bIns="45720" anchor="t">
            <a:normAutofit fontScale="85000" lnSpcReduction="19999"/>
          </a:bodyPr>
          <a:p>
            <a:pPr marL="182880" indent="-182880" defTabSz="914400">
              <a:lnSpc>
                <a:spcPct val="100000"/>
              </a:lnSpc>
              <a:spcBef>
                <a:spcPts val="561"/>
              </a:spcBef>
              <a:buClr>
                <a:srgbClr val="521b92"/>
              </a:buClr>
              <a:buSzPct val="85000"/>
              <a:buFont typeface="Arial"/>
              <a:buChar char="•"/>
            </a:pPr>
            <a:r>
              <a:rPr b="0" lang="en-US" sz="2800" strike="noStrike" u="none">
                <a:solidFill>
                  <a:schemeClr val="dk1"/>
                </a:solidFill>
                <a:effectLst/>
                <a:uFillTx/>
                <a:latin typeface="Arial"/>
              </a:rPr>
              <a:t>page table is stored in physical memory</a:t>
            </a:r>
            <a:endParaRPr b="0" lang="en-US" sz="2800" strike="noStrike" u="none">
              <a:solidFill>
                <a:srgbClr val="000000"/>
              </a:solidFill>
              <a:effectLst/>
              <a:uFillTx/>
              <a:latin typeface="Arial"/>
            </a:endParaRPr>
          </a:p>
          <a:p>
            <a:pPr indent="0" defTabSz="914400">
              <a:lnSpc>
                <a:spcPct val="100000"/>
              </a:lnSpc>
              <a:spcBef>
                <a:spcPts val="561"/>
              </a:spcBef>
              <a:buNone/>
              <a:tabLst>
                <a:tab algn="l" pos="0"/>
              </a:tabLst>
            </a:pPr>
            <a:endParaRPr b="0" lang="en-US" sz="2800" strike="noStrike" u="none">
              <a:solidFill>
                <a:srgbClr val="000000"/>
              </a:solidFill>
              <a:effectLst/>
              <a:uFillTx/>
              <a:latin typeface="Arial"/>
            </a:endParaRPr>
          </a:p>
          <a:p>
            <a:pPr marL="182880" indent="-182880" defTabSz="914400">
              <a:lnSpc>
                <a:spcPct val="100000"/>
              </a:lnSpc>
              <a:spcBef>
                <a:spcPts val="561"/>
              </a:spcBef>
              <a:buClr>
                <a:srgbClr val="521b92"/>
              </a:buClr>
              <a:buSzPct val="85000"/>
              <a:buFont typeface="Arial"/>
              <a:buChar char="•"/>
              <a:tabLst>
                <a:tab algn="l" pos="0"/>
              </a:tabLst>
            </a:pPr>
            <a:r>
              <a:rPr b="0" lang="en-US" sz="2800" strike="noStrike" u="none">
                <a:solidFill>
                  <a:schemeClr val="dk1"/>
                </a:solidFill>
                <a:effectLst/>
                <a:uFillTx/>
                <a:latin typeface="Arial"/>
              </a:rPr>
              <a:t>implemented as array of page table entries</a:t>
            </a:r>
            <a:endParaRPr b="0" lang="en-US" sz="2800" strike="noStrike" u="none">
              <a:solidFill>
                <a:srgbClr val="000000"/>
              </a:solidFill>
              <a:effectLst/>
              <a:uFillTx/>
              <a:latin typeface="Arial"/>
            </a:endParaRPr>
          </a:p>
          <a:p>
            <a:pPr indent="0" defTabSz="914400">
              <a:lnSpc>
                <a:spcPct val="100000"/>
              </a:lnSpc>
              <a:spcBef>
                <a:spcPts val="561"/>
              </a:spcBef>
              <a:buNone/>
              <a:tabLst>
                <a:tab algn="l" pos="0"/>
              </a:tabLst>
            </a:pPr>
            <a:endParaRPr b="0" lang="en-US" sz="2800" strike="noStrike" u="none">
              <a:solidFill>
                <a:srgbClr val="000000"/>
              </a:solidFill>
              <a:effectLst/>
              <a:uFillTx/>
              <a:latin typeface="Arial"/>
            </a:endParaRPr>
          </a:p>
          <a:p>
            <a:pPr marL="182880" indent="-182880" defTabSz="914400">
              <a:lnSpc>
                <a:spcPct val="100000"/>
              </a:lnSpc>
              <a:spcBef>
                <a:spcPts val="561"/>
              </a:spcBef>
              <a:buClr>
                <a:srgbClr val="521b92"/>
              </a:buClr>
              <a:buSzPct val="85000"/>
              <a:buFont typeface="Arial"/>
              <a:buChar char="•"/>
              <a:tabLst>
                <a:tab algn="l" pos="0"/>
              </a:tabLst>
            </a:pPr>
            <a:r>
              <a:rPr b="0" lang="en-US" sz="2800" strike="noStrike" u="none">
                <a:solidFill>
                  <a:schemeClr val="dk1"/>
                </a:solidFill>
                <a:effectLst/>
                <a:uFillTx/>
                <a:latin typeface="Arial"/>
              </a:rPr>
              <a:t>Page Table Base Register (PTBR) stores physical address of beginning of page table</a:t>
            </a:r>
            <a:endParaRPr b="0" lang="en-US" sz="2800" strike="noStrike" u="none">
              <a:solidFill>
                <a:srgbClr val="000000"/>
              </a:solidFill>
              <a:effectLst/>
              <a:uFillTx/>
              <a:latin typeface="Arial"/>
            </a:endParaRPr>
          </a:p>
          <a:p>
            <a:pPr indent="0" defTabSz="914400">
              <a:lnSpc>
                <a:spcPct val="100000"/>
              </a:lnSpc>
              <a:spcBef>
                <a:spcPts val="561"/>
              </a:spcBef>
              <a:buNone/>
              <a:tabLst>
                <a:tab algn="l" pos="0"/>
              </a:tabLst>
            </a:pPr>
            <a:endParaRPr b="0" lang="en-US" sz="2800" strike="noStrike" u="none">
              <a:solidFill>
                <a:srgbClr val="000000"/>
              </a:solidFill>
              <a:effectLst/>
              <a:uFillTx/>
              <a:latin typeface="Arial"/>
            </a:endParaRPr>
          </a:p>
          <a:p>
            <a:pPr marL="182880" indent="-182880" defTabSz="914400">
              <a:lnSpc>
                <a:spcPct val="100000"/>
              </a:lnSpc>
              <a:spcBef>
                <a:spcPts val="561"/>
              </a:spcBef>
              <a:buClr>
                <a:srgbClr val="521b92"/>
              </a:buClr>
              <a:buSzPct val="85000"/>
              <a:buFont typeface="Arial"/>
              <a:buChar char="•"/>
              <a:tabLst>
                <a:tab algn="l" pos="0"/>
              </a:tabLst>
            </a:pPr>
            <a:r>
              <a:rPr b="0" lang="en-US" sz="2800" strike="noStrike" u="none">
                <a:solidFill>
                  <a:schemeClr val="dk1"/>
                </a:solidFill>
                <a:effectLst/>
                <a:uFillTx/>
                <a:latin typeface="Arial"/>
              </a:rPr>
              <a:t>Page table entries are accessed by using the page number as the index into the page table</a:t>
            </a:r>
            <a:endParaRPr b="0" lang="en-US" sz="2800" strike="noStrike" u="none">
              <a:solidFill>
                <a:srgbClr val="000000"/>
              </a:solidFill>
              <a:effectLst/>
              <a:uFillTx/>
              <a:latin typeface="Arial"/>
            </a:endParaRPr>
          </a:p>
          <a:p>
            <a:pPr indent="0" defTabSz="914400">
              <a:lnSpc>
                <a:spcPct val="100000"/>
              </a:lnSpc>
              <a:spcBef>
                <a:spcPts val="561"/>
              </a:spcBef>
              <a:buNone/>
              <a:tabLst>
                <a:tab algn="l" pos="0"/>
              </a:tabLst>
            </a:pPr>
            <a:endParaRPr b="0" lang="en-US" sz="2800" strike="noStrike" u="none">
              <a:solidFill>
                <a:srgbClr val="000000"/>
              </a:solidFill>
              <a:effectLst/>
              <a:uFillTx/>
              <a:latin typeface="Arial"/>
            </a:endParaRPr>
          </a:p>
        </p:txBody>
      </p:sp>
      <p:grpSp>
        <p:nvGrpSpPr>
          <p:cNvPr id="267" name="Group 7"/>
          <p:cNvGrpSpPr/>
          <p:nvPr/>
        </p:nvGrpSpPr>
        <p:grpSpPr>
          <a:xfrm>
            <a:off x="6421680" y="1895760"/>
            <a:ext cx="1729800" cy="4942800"/>
            <a:chOff x="6421680" y="1895760"/>
            <a:chExt cx="1729800" cy="4942800"/>
          </a:xfrm>
        </p:grpSpPr>
        <p:sp>
          <p:nvSpPr>
            <p:cNvPr id="268" name="Rectangle 8"/>
            <p:cNvSpPr/>
            <p:nvPr/>
          </p:nvSpPr>
          <p:spPr>
            <a:xfrm>
              <a:off x="6428160" y="1895760"/>
              <a:ext cx="1715760" cy="110700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269" name="Rectangle 10"/>
            <p:cNvSpPr/>
            <p:nvPr/>
          </p:nvSpPr>
          <p:spPr>
            <a:xfrm>
              <a:off x="6428880" y="2993040"/>
              <a:ext cx="1715760" cy="110700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270" name="Rectangle 13"/>
            <p:cNvSpPr/>
            <p:nvPr/>
          </p:nvSpPr>
          <p:spPr>
            <a:xfrm>
              <a:off x="6430680" y="4097880"/>
              <a:ext cx="1715760" cy="54936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271" name="Rectangle 20"/>
            <p:cNvSpPr/>
            <p:nvPr/>
          </p:nvSpPr>
          <p:spPr>
            <a:xfrm>
              <a:off x="6421680" y="5195160"/>
              <a:ext cx="1729800" cy="54936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272" name="Rectangle 25"/>
            <p:cNvSpPr/>
            <p:nvPr/>
          </p:nvSpPr>
          <p:spPr>
            <a:xfrm>
              <a:off x="6435720" y="6292440"/>
              <a:ext cx="1700280" cy="54612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grpSp>
      <p:sp>
        <p:nvSpPr>
          <p:cNvPr id="273" name="Rectangle 31"/>
          <p:cNvSpPr/>
          <p:nvPr/>
        </p:nvSpPr>
        <p:spPr>
          <a:xfrm>
            <a:off x="6428160" y="2447640"/>
            <a:ext cx="1715760" cy="55188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274" name="Rectangle 32"/>
          <p:cNvSpPr/>
          <p:nvPr/>
        </p:nvSpPr>
        <p:spPr>
          <a:xfrm>
            <a:off x="6428880" y="3544920"/>
            <a:ext cx="1715760" cy="55188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275" name="Rectangle 33"/>
          <p:cNvSpPr/>
          <p:nvPr/>
        </p:nvSpPr>
        <p:spPr>
          <a:xfrm>
            <a:off x="6430680" y="4649760"/>
            <a:ext cx="1715760" cy="55188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276" name="Rectangle 34"/>
          <p:cNvSpPr/>
          <p:nvPr/>
        </p:nvSpPr>
        <p:spPr>
          <a:xfrm>
            <a:off x="6421680" y="5747040"/>
            <a:ext cx="1729800" cy="55188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graphicFrame>
        <p:nvGraphicFramePr>
          <p:cNvPr id="277" name="Table 6"/>
          <p:cNvGraphicFramePr/>
          <p:nvPr/>
        </p:nvGraphicFramePr>
        <p:xfrm>
          <a:off x="6438600" y="2991600"/>
          <a:ext cx="1711800" cy="1049760"/>
        </p:xfrm>
        <a:graphic>
          <a:graphicData uri="http://schemas.openxmlformats.org/drawingml/2006/table">
            <a:tbl>
              <a:tblPr/>
              <a:tblGrid>
                <a:gridCol w="277920"/>
                <a:gridCol w="792360"/>
                <a:gridCol w="641880"/>
              </a:tblGrid>
              <a:tr h="219240">
                <a:tc>
                  <a:txBody>
                    <a:bodyPr anchor="t">
                      <a:noAutofit/>
                    </a:bodyPr>
                    <a:p>
                      <a:pPr defTabSz="914400">
                        <a:lnSpc>
                          <a:spcPct val="100000"/>
                        </a:lnSpc>
                      </a:pPr>
                      <a:r>
                        <a:rPr b="0" lang="en-US" sz="1200" strike="noStrike" u="none">
                          <a:solidFill>
                            <a:schemeClr val="dk1"/>
                          </a:solidFill>
                          <a:effectLst/>
                          <a:uFillTx/>
                          <a:latin typeface="Arial"/>
                        </a:rPr>
                        <a:t>1</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47</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R,W</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0</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NULL</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R,W</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0</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13</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R,W</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1</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42</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R,X</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r>
            </a:tbl>
          </a:graphicData>
        </a:graphic>
      </p:graphicFrame>
      <p:graphicFrame>
        <p:nvGraphicFramePr>
          <p:cNvPr id="278" name="Table 30"/>
          <p:cNvGraphicFramePr/>
          <p:nvPr/>
        </p:nvGraphicFramePr>
        <p:xfrm>
          <a:off x="6438600" y="1894320"/>
          <a:ext cx="1711800" cy="1049760"/>
        </p:xfrm>
        <a:graphic>
          <a:graphicData uri="http://schemas.openxmlformats.org/drawingml/2006/table">
            <a:tbl>
              <a:tblPr/>
              <a:tblGrid>
                <a:gridCol w="277920"/>
                <a:gridCol w="792360"/>
                <a:gridCol w="641880"/>
              </a:tblGrid>
              <a:tr h="219240">
                <a:tc>
                  <a:txBody>
                    <a:bodyPr anchor="t">
                      <a:noAutofit/>
                    </a:bodyPr>
                    <a:p>
                      <a:pPr defTabSz="914400">
                        <a:lnSpc>
                          <a:spcPct val="100000"/>
                        </a:lnSpc>
                      </a:pPr>
                      <a:r>
                        <a:rPr b="0" lang="en-US" sz="1200" strike="noStrike" u="none">
                          <a:solidFill>
                            <a:schemeClr val="dk1"/>
                          </a:solidFill>
                          <a:effectLst/>
                          <a:uFillTx/>
                          <a:latin typeface="Arial"/>
                        </a:rPr>
                        <a:t>0</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NULL</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R,W</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0</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NULL</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R,W</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0</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NULL</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R,W</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1</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59</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R,X</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r>
            </a:tbl>
          </a:graphicData>
        </a:graphic>
      </p:graphicFrame>
      <p:grpSp>
        <p:nvGrpSpPr>
          <p:cNvPr id="279" name="Group 39"/>
          <p:cNvGrpSpPr/>
          <p:nvPr/>
        </p:nvGrpSpPr>
        <p:grpSpPr>
          <a:xfrm>
            <a:off x="6434640" y="1894320"/>
            <a:ext cx="1715760" cy="2201040"/>
            <a:chOff x="6434640" y="1894320"/>
            <a:chExt cx="1715760" cy="2201040"/>
          </a:xfrm>
        </p:grpSpPr>
        <p:sp>
          <p:nvSpPr>
            <p:cNvPr id="280" name="Rectangle 28"/>
            <p:cNvSpPr/>
            <p:nvPr/>
          </p:nvSpPr>
          <p:spPr>
            <a:xfrm>
              <a:off x="6434640" y="2442960"/>
              <a:ext cx="1715760" cy="540000"/>
            </a:xfrm>
            <a:prstGeom prst="rect">
              <a:avLst/>
            </a:prstGeom>
            <a:no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281" name="Rectangle 29"/>
            <p:cNvSpPr/>
            <p:nvPr/>
          </p:nvSpPr>
          <p:spPr>
            <a:xfrm>
              <a:off x="6434640" y="3540240"/>
              <a:ext cx="1715760" cy="555120"/>
            </a:xfrm>
            <a:prstGeom prst="rect">
              <a:avLst/>
            </a:prstGeom>
            <a:no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282" name="Rectangle 37"/>
            <p:cNvSpPr/>
            <p:nvPr/>
          </p:nvSpPr>
          <p:spPr>
            <a:xfrm>
              <a:off x="6434640" y="1894320"/>
              <a:ext cx="1715760" cy="540000"/>
            </a:xfrm>
            <a:prstGeom prst="rect">
              <a:avLst/>
            </a:prstGeom>
            <a:no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283" name="Rectangle 38"/>
            <p:cNvSpPr/>
            <p:nvPr/>
          </p:nvSpPr>
          <p:spPr>
            <a:xfrm>
              <a:off x="6439680" y="2991600"/>
              <a:ext cx="1696320" cy="540000"/>
            </a:xfrm>
            <a:prstGeom prst="rect">
              <a:avLst/>
            </a:prstGeom>
            <a:no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grpSp>
      <p:sp>
        <p:nvSpPr>
          <p:cNvPr id="284" name="TextBox 41"/>
          <p:cNvSpPr/>
          <p:nvPr/>
        </p:nvSpPr>
        <p:spPr>
          <a:xfrm>
            <a:off x="8420040" y="3904200"/>
            <a:ext cx="78984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Arial"/>
              </a:rPr>
              <a:t>PTBR</a:t>
            </a:r>
            <a:endParaRPr b="0" lang="en-US" sz="1800" strike="noStrike" u="none">
              <a:solidFill>
                <a:srgbClr val="000000"/>
              </a:solidFill>
              <a:effectLst/>
              <a:uFillTx/>
              <a:latin typeface="Arial"/>
            </a:endParaRPr>
          </a:p>
        </p:txBody>
      </p:sp>
      <p:cxnSp>
        <p:nvCxnSpPr>
          <p:cNvPr id="285" name="Straight Arrow Connector 43"/>
          <p:cNvCxnSpPr/>
          <p:nvPr/>
        </p:nvCxnSpPr>
        <p:spPr>
          <a:xfrm flipH="1">
            <a:off x="8153280" y="4088520"/>
            <a:ext cx="252000" cy="1080"/>
          </a:xfrm>
          <a:prstGeom prst="straightConnector1">
            <a:avLst/>
          </a:prstGeom>
          <a:ln w="0">
            <a:solidFill>
              <a:srgbClr val="000000"/>
            </a:solidFill>
            <a:tailEnd len="med" type="triangle" w="med"/>
          </a:ln>
        </p:spPr>
      </p:cxnSp>
      <p:sp>
        <p:nvSpPr>
          <p:cNvPr id="286" name="Rectangle 26"/>
          <p:cNvSpPr/>
          <p:nvPr/>
        </p:nvSpPr>
        <p:spPr>
          <a:xfrm>
            <a:off x="6435720" y="1906560"/>
            <a:ext cx="1710000" cy="4932000"/>
          </a:xfrm>
          <a:prstGeom prst="rect">
            <a:avLst/>
          </a:prstGeom>
          <a:noFill/>
          <a:ln>
            <a:solidFill>
              <a:srgbClr val="521b92"/>
            </a:solidFill>
            <a:round/>
          </a:ln>
        </p:spPr>
        <p:style>
          <a:lnRef idx="2">
            <a:schemeClr val="accent1"/>
          </a:lnRef>
          <a:fillRef idx="1">
            <a:schemeClr val="l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grpSp>
        <p:nvGrpSpPr>
          <p:cNvPr id="287" name="Group 44"/>
          <p:cNvGrpSpPr/>
          <p:nvPr/>
        </p:nvGrpSpPr>
        <p:grpSpPr>
          <a:xfrm>
            <a:off x="4405680" y="1882800"/>
            <a:ext cx="1724400" cy="4944240"/>
            <a:chOff x="4405680" y="1882800"/>
            <a:chExt cx="1724400" cy="4944240"/>
          </a:xfrm>
        </p:grpSpPr>
        <p:sp>
          <p:nvSpPr>
            <p:cNvPr id="288" name="Rectangle 45"/>
            <p:cNvSpPr/>
            <p:nvPr/>
          </p:nvSpPr>
          <p:spPr>
            <a:xfrm>
              <a:off x="4411800" y="1882800"/>
              <a:ext cx="1715760" cy="1107000"/>
            </a:xfrm>
            <a:prstGeom prst="rect">
              <a:avLst/>
            </a:prstGeom>
            <a:gradFill rotWithShape="0">
              <a:gsLst>
                <a:gs pos="0">
                  <a:srgbClr val="baa8e6"/>
                </a:gs>
                <a:gs pos="45000">
                  <a:srgbClr val="c8b5f8"/>
                </a:gs>
                <a:gs pos="100000">
                  <a:srgbClr val="e0d6fb"/>
                </a:gs>
              </a:gsLst>
              <a:path path="circle">
                <a:fillToRect l="50000" t="50000" r="50000" b="50000"/>
              </a:path>
            </a:grad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289" name="Rectangle 46"/>
            <p:cNvSpPr/>
            <p:nvPr/>
          </p:nvSpPr>
          <p:spPr>
            <a:xfrm>
              <a:off x="4412520" y="2980080"/>
              <a:ext cx="1715760" cy="1107000"/>
            </a:xfrm>
            <a:prstGeom prst="rect">
              <a:avLst/>
            </a:prstGeom>
            <a:gradFill rotWithShape="0">
              <a:gsLst>
                <a:gs pos="0">
                  <a:srgbClr val="baa8e6"/>
                </a:gs>
                <a:gs pos="45000">
                  <a:srgbClr val="c8b5f8"/>
                </a:gs>
                <a:gs pos="100000">
                  <a:srgbClr val="e0d6fb"/>
                </a:gs>
              </a:gsLst>
              <a:path path="circle">
                <a:fillToRect l="50000" t="50000" r="50000" b="50000"/>
              </a:path>
            </a:grad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290" name="Rectangle 47"/>
            <p:cNvSpPr/>
            <p:nvPr/>
          </p:nvSpPr>
          <p:spPr>
            <a:xfrm>
              <a:off x="4414320" y="4084920"/>
              <a:ext cx="1715760" cy="547560"/>
            </a:xfrm>
            <a:prstGeom prst="rect">
              <a:avLst/>
            </a:prstGeom>
            <a:gradFill rotWithShape="0">
              <a:gsLst>
                <a:gs pos="0">
                  <a:srgbClr val="baa8e6"/>
                </a:gs>
                <a:gs pos="45000">
                  <a:srgbClr val="c8b5f8"/>
                </a:gs>
                <a:gs pos="100000">
                  <a:srgbClr val="e0d6fb"/>
                </a:gs>
              </a:gsLst>
              <a:path path="circle">
                <a:fillToRect l="50000" t="50000" r="50000" b="50000"/>
              </a:path>
            </a:grad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291" name="Rectangle 48"/>
            <p:cNvSpPr/>
            <p:nvPr/>
          </p:nvSpPr>
          <p:spPr>
            <a:xfrm>
              <a:off x="4405680" y="5182200"/>
              <a:ext cx="1708920" cy="547560"/>
            </a:xfrm>
            <a:prstGeom prst="rect">
              <a:avLst/>
            </a:prstGeom>
            <a:gradFill rotWithShape="0">
              <a:gsLst>
                <a:gs pos="0">
                  <a:srgbClr val="baa8e6"/>
                </a:gs>
                <a:gs pos="45000">
                  <a:srgbClr val="c8b5f8"/>
                </a:gs>
                <a:gs pos="100000">
                  <a:srgbClr val="e0d6fb"/>
                </a:gs>
              </a:gsLst>
              <a:path path="circle">
                <a:fillToRect l="50000" t="50000" r="50000" b="50000"/>
              </a:path>
            </a:grad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292" name="Rectangle 49"/>
            <p:cNvSpPr/>
            <p:nvPr/>
          </p:nvSpPr>
          <p:spPr>
            <a:xfrm>
              <a:off x="4419720" y="6279480"/>
              <a:ext cx="1700280" cy="547560"/>
            </a:xfrm>
            <a:prstGeom prst="rect">
              <a:avLst/>
            </a:prstGeom>
            <a:gradFill rotWithShape="0">
              <a:gsLst>
                <a:gs pos="0">
                  <a:srgbClr val="baa8e6"/>
                </a:gs>
                <a:gs pos="45000">
                  <a:srgbClr val="c8b5f8"/>
                </a:gs>
                <a:gs pos="100000">
                  <a:srgbClr val="e0d6fb"/>
                </a:gs>
              </a:gsLst>
              <a:path path="circle">
                <a:fillToRect l="50000" t="50000" r="50000" b="50000"/>
              </a:path>
            </a:grad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grpSp>
      <p:sp>
        <p:nvSpPr>
          <p:cNvPr id="293" name="Rectangle 50"/>
          <p:cNvSpPr/>
          <p:nvPr/>
        </p:nvSpPr>
        <p:spPr>
          <a:xfrm>
            <a:off x="4411800" y="2434680"/>
            <a:ext cx="1715760" cy="551880"/>
          </a:xfrm>
          <a:prstGeom prst="rect">
            <a:avLst/>
          </a:prstGeom>
          <a:gradFill rotWithShape="0">
            <a:gsLst>
              <a:gs pos="0">
                <a:srgbClr val="baa8e6"/>
              </a:gs>
              <a:gs pos="45000">
                <a:srgbClr val="c8b5f8"/>
              </a:gs>
              <a:gs pos="100000">
                <a:srgbClr val="e0d6fb"/>
              </a:gs>
            </a:gsLst>
            <a:path path="circle">
              <a:fillToRect l="50000" t="50000" r="50000" b="50000"/>
            </a:path>
          </a:grad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294" name="Rectangle 51"/>
          <p:cNvSpPr/>
          <p:nvPr/>
        </p:nvSpPr>
        <p:spPr>
          <a:xfrm>
            <a:off x="4412520" y="3531960"/>
            <a:ext cx="1715760" cy="551880"/>
          </a:xfrm>
          <a:prstGeom prst="rect">
            <a:avLst/>
          </a:prstGeom>
          <a:gradFill rotWithShape="0">
            <a:gsLst>
              <a:gs pos="0">
                <a:srgbClr val="baa8e6"/>
              </a:gs>
              <a:gs pos="45000">
                <a:srgbClr val="c8b5f8"/>
              </a:gs>
              <a:gs pos="100000">
                <a:srgbClr val="e0d6fb"/>
              </a:gs>
            </a:gsLst>
            <a:path path="circle">
              <a:fillToRect l="50000" t="50000" r="50000" b="50000"/>
            </a:path>
          </a:grad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295" name="Rectangle 52"/>
          <p:cNvSpPr/>
          <p:nvPr/>
        </p:nvSpPr>
        <p:spPr>
          <a:xfrm>
            <a:off x="4414320" y="4636800"/>
            <a:ext cx="1715760" cy="551880"/>
          </a:xfrm>
          <a:prstGeom prst="rect">
            <a:avLst/>
          </a:prstGeom>
          <a:gradFill rotWithShape="0">
            <a:gsLst>
              <a:gs pos="0">
                <a:srgbClr val="baa8e6"/>
              </a:gs>
              <a:gs pos="45000">
                <a:srgbClr val="c8b5f8"/>
              </a:gs>
              <a:gs pos="100000">
                <a:srgbClr val="e0d6fb"/>
              </a:gs>
            </a:gsLst>
            <a:path path="circle">
              <a:fillToRect l="50000" t="50000" r="50000" b="50000"/>
            </a:path>
          </a:grad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296" name="Rectangle 53"/>
          <p:cNvSpPr/>
          <p:nvPr/>
        </p:nvSpPr>
        <p:spPr>
          <a:xfrm>
            <a:off x="4405680" y="5734080"/>
            <a:ext cx="1708920" cy="551880"/>
          </a:xfrm>
          <a:prstGeom prst="rect">
            <a:avLst/>
          </a:prstGeom>
          <a:gradFill rotWithShape="0">
            <a:gsLst>
              <a:gs pos="0">
                <a:srgbClr val="baa8e6"/>
              </a:gs>
              <a:gs pos="45000">
                <a:srgbClr val="c8b5f8"/>
              </a:gs>
              <a:gs pos="100000">
                <a:srgbClr val="e0d6fb"/>
              </a:gs>
            </a:gsLst>
            <a:path path="circle">
              <a:fillToRect l="50000" t="50000" r="50000" b="50000"/>
            </a:path>
          </a:grad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297" name="Rectangle 62"/>
          <p:cNvSpPr/>
          <p:nvPr/>
        </p:nvSpPr>
        <p:spPr>
          <a:xfrm>
            <a:off x="4419720" y="1893600"/>
            <a:ext cx="1710000" cy="4933440"/>
          </a:xfrm>
          <a:prstGeom prst="rect">
            <a:avLst/>
          </a:prstGeom>
          <a:no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cxnSp>
        <p:nvCxnSpPr>
          <p:cNvPr id="298" name="Elbow Connector 63"/>
          <p:cNvCxnSpPr>
            <a:endCxn id="270" idx="1"/>
          </p:cNvCxnSpPr>
          <p:nvPr/>
        </p:nvCxnSpPr>
        <p:spPr>
          <a:xfrm flipV="1">
            <a:off x="6127920" y="4372560"/>
            <a:ext cx="303120" cy="720"/>
          </a:xfrm>
          <a:prstGeom prst="bentConnector3">
            <a:avLst>
              <a:gd name="adj1" fmla="val 50178"/>
            </a:avLst>
          </a:prstGeom>
          <a:ln w="0">
            <a:solidFill>
              <a:srgbClr val="000000"/>
            </a:solidFill>
            <a:tailEnd len="med" type="triangle" w="med"/>
          </a:ln>
        </p:spPr>
      </p:cxnSp>
      <p:cxnSp>
        <p:nvCxnSpPr>
          <p:cNvPr id="299" name="Elbow Connector 64"/>
          <p:cNvCxnSpPr>
            <a:stCxn id="295" idx="3"/>
            <a:endCxn id="271" idx="1"/>
          </p:cNvCxnSpPr>
          <p:nvPr/>
        </p:nvCxnSpPr>
        <p:spPr>
          <a:xfrm>
            <a:off x="6130080" y="4912560"/>
            <a:ext cx="291960" cy="557640"/>
          </a:xfrm>
          <a:prstGeom prst="bentConnector3">
            <a:avLst>
              <a:gd name="adj1" fmla="val 50246"/>
            </a:avLst>
          </a:prstGeom>
          <a:ln w="0">
            <a:solidFill>
              <a:srgbClr val="000000"/>
            </a:solidFill>
            <a:tailEnd len="med" type="triangle" w="med"/>
          </a:ln>
        </p:spPr>
      </p:cxnSp>
      <p:cxnSp>
        <p:nvCxnSpPr>
          <p:cNvPr id="300" name="Elbow Connector 65"/>
          <p:cNvCxnSpPr/>
          <p:nvPr/>
        </p:nvCxnSpPr>
        <p:spPr>
          <a:xfrm flipH="1" flipV="1" rot="5400000">
            <a:off x="6006600" y="6142320"/>
            <a:ext cx="542880" cy="316080"/>
          </a:xfrm>
          <a:prstGeom prst="bentConnector3">
            <a:avLst>
              <a:gd name="adj1" fmla="val 49900"/>
            </a:avLst>
          </a:prstGeom>
          <a:ln w="0">
            <a:solidFill>
              <a:srgbClr val="000000"/>
            </a:solidFill>
            <a:tailEnd len="med" type="triangle" w="med"/>
          </a:ln>
        </p:spPr>
      </p:cxnSp>
    </p:spTree>
  </p:cSld>
  <mc:AlternateContent>
    <mc:Choice Requires="p14">
      <p:transition spd="slow" p14:dur="2000"/>
    </mc:Choice>
    <mc:Fallback>
      <p:transition spd="slow"/>
    </mc:Fallback>
  </mc:AlternateContent>
  <p:timing>
    <p:tnLst>
      <p:par>
        <p:cTn id="179" dur="indefinite" restart="never" nodeType="tmRoot">
          <p:childTnLst>
            <p:seq>
              <p:cTn id="180" dur="indefinite" nodeType="mainSeq">
                <p:childTnLst>
                  <p:par>
                    <p:cTn id="181" fill="hold">
                      <p:stCondLst>
                        <p:cond delay="indefinite"/>
                      </p:stCondLst>
                      <p:childTnLst>
                        <p:par>
                          <p:cTn id="182" fill="hold">
                            <p:stCondLst>
                              <p:cond delay="0"/>
                            </p:stCondLst>
                            <p:childTnLst>
                              <p:par>
                                <p:cTn id="183" nodeType="clickEffect" fill="hold" presetClass="entr" presetID="1">
                                  <p:stCondLst>
                                    <p:cond delay="0"/>
                                  </p:stCondLst>
                                  <p:childTnLst>
                                    <p:set>
                                      <p:cBhvr>
                                        <p:cTn id="184" dur="1" fill="hold">
                                          <p:stCondLst>
                                            <p:cond delay="0"/>
                                          </p:stCondLst>
                                        </p:cTn>
                                        <p:tgtEl>
                                          <p:spTgt spid="266">
                                            <p:txEl>
                                              <p:pRg st="0" end="0"/>
                                            </p:txEl>
                                          </p:spTgt>
                                        </p:tgtEl>
                                        <p:attrNameLst>
                                          <p:attrName>style.visibility</p:attrName>
                                        </p:attrNameLst>
                                      </p:cBhvr>
                                      <p:to>
                                        <p:strVal val="visible"/>
                                      </p:to>
                                    </p:set>
                                  </p:childTnLst>
                                </p:cTn>
                              </p:par>
                              <p:par>
                                <p:cTn id="185" nodeType="withEffect" fill="hold" presetClass="entr" presetID="1">
                                  <p:stCondLst>
                                    <p:cond delay="0"/>
                                  </p:stCondLst>
                                  <p:childTnLst>
                                    <p:set>
                                      <p:cBhvr>
                                        <p:cTn id="186" dur="1" fill="hold">
                                          <p:stCondLst>
                                            <p:cond delay="0"/>
                                          </p:stCondLst>
                                        </p:cTn>
                                        <p:tgtEl>
                                          <p:spTgt spid="277"/>
                                        </p:tgtEl>
                                        <p:attrNameLst>
                                          <p:attrName>style.visibility</p:attrName>
                                        </p:attrNameLst>
                                      </p:cBhvr>
                                      <p:to>
                                        <p:strVal val="visible"/>
                                      </p:to>
                                    </p:set>
                                  </p:childTnLst>
                                </p:cTn>
                              </p:par>
                              <p:par>
                                <p:cTn id="187" nodeType="withEffect" fill="hold" presetClass="entr" presetID="1">
                                  <p:stCondLst>
                                    <p:cond delay="0"/>
                                  </p:stCondLst>
                                  <p:childTnLst>
                                    <p:set>
                                      <p:cBhvr>
                                        <p:cTn id="188" dur="1" fill="hold">
                                          <p:stCondLst>
                                            <p:cond delay="0"/>
                                          </p:stCondLst>
                                        </p:cTn>
                                        <p:tgtEl>
                                          <p:spTgt spid="278"/>
                                        </p:tgtEl>
                                        <p:attrNameLst>
                                          <p:attrName>style.visibility</p:attrName>
                                        </p:attrNameLst>
                                      </p:cBhvr>
                                      <p:to>
                                        <p:strVal val="visible"/>
                                      </p:to>
                                    </p:set>
                                  </p:childTnLst>
                                </p:cTn>
                              </p:par>
                              <p:par>
                                <p:cTn id="189" nodeType="withEffect" fill="hold" presetClass="entr" presetID="1">
                                  <p:stCondLst>
                                    <p:cond delay="0"/>
                                  </p:stCondLst>
                                  <p:childTnLst>
                                    <p:set>
                                      <p:cBhvr>
                                        <p:cTn id="190" dur="1" fill="hold">
                                          <p:stCondLst>
                                            <p:cond delay="0"/>
                                          </p:stCondLst>
                                        </p:cTn>
                                        <p:tgtEl>
                                          <p:spTgt spid="266">
                                            <p:txEl>
                                              <p:pRg st="2" end="2"/>
                                            </p:txEl>
                                          </p:spTgt>
                                        </p:tgtEl>
                                        <p:attrNameLst>
                                          <p:attrName>style.visibility</p:attrName>
                                        </p:attrNameLst>
                                      </p:cBhvr>
                                      <p:to>
                                        <p:strVal val="visible"/>
                                      </p:to>
                                    </p:set>
                                  </p:childTnLst>
                                </p:cTn>
                              </p:par>
                            </p:childTnLst>
                          </p:cTn>
                        </p:par>
                      </p:childTnLst>
                    </p:cTn>
                  </p:par>
                  <p:par>
                    <p:cTn id="191" fill="hold">
                      <p:stCondLst>
                        <p:cond delay="indefinite"/>
                      </p:stCondLst>
                      <p:childTnLst>
                        <p:par>
                          <p:cTn id="192" fill="hold">
                            <p:stCondLst>
                              <p:cond delay="0"/>
                            </p:stCondLst>
                            <p:childTnLst>
                              <p:par>
                                <p:cTn id="193" nodeType="clickEffect" fill="hold" presetClass="entr" presetID="1">
                                  <p:stCondLst>
                                    <p:cond delay="0"/>
                                  </p:stCondLst>
                                  <p:childTnLst>
                                    <p:set>
                                      <p:cBhvr>
                                        <p:cTn id="194" dur="1" fill="hold">
                                          <p:stCondLst>
                                            <p:cond delay="0"/>
                                          </p:stCondLst>
                                        </p:cTn>
                                        <p:tgtEl>
                                          <p:spTgt spid="298"/>
                                        </p:tgtEl>
                                        <p:attrNameLst>
                                          <p:attrName>style.visibility</p:attrName>
                                        </p:attrNameLst>
                                      </p:cBhvr>
                                      <p:to>
                                        <p:strVal val="visible"/>
                                      </p:to>
                                    </p:set>
                                  </p:childTnLst>
                                </p:cTn>
                              </p:par>
                              <p:par>
                                <p:cTn id="195" nodeType="withEffect" fill="hold" presetClass="entr" presetID="1">
                                  <p:stCondLst>
                                    <p:cond delay="0"/>
                                  </p:stCondLst>
                                  <p:childTnLst>
                                    <p:set>
                                      <p:cBhvr>
                                        <p:cTn id="196" dur="1" fill="hold">
                                          <p:stCondLst>
                                            <p:cond delay="0"/>
                                          </p:stCondLst>
                                        </p:cTn>
                                        <p:tgtEl>
                                          <p:spTgt spid="300"/>
                                        </p:tgtEl>
                                        <p:attrNameLst>
                                          <p:attrName>style.visibility</p:attrName>
                                        </p:attrNameLst>
                                      </p:cBhvr>
                                      <p:to>
                                        <p:strVal val="visible"/>
                                      </p:to>
                                    </p:set>
                                  </p:childTnLst>
                                </p:cTn>
                              </p:par>
                              <p:par>
                                <p:cTn id="197" nodeType="withEffect" fill="hold" presetClass="entr" presetID="1">
                                  <p:stCondLst>
                                    <p:cond delay="0"/>
                                  </p:stCondLst>
                                  <p:childTnLst>
                                    <p:set>
                                      <p:cBhvr>
                                        <p:cTn id="198" dur="1" fill="hold">
                                          <p:stCondLst>
                                            <p:cond delay="0"/>
                                          </p:stCondLst>
                                        </p:cTn>
                                        <p:tgtEl>
                                          <p:spTgt spid="299"/>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nodeType="clickEffect" fill="hold" presetClass="entr" presetID="1">
                                  <p:stCondLst>
                                    <p:cond delay="0"/>
                                  </p:stCondLst>
                                  <p:childTnLst>
                                    <p:set>
                                      <p:cBhvr>
                                        <p:cTn id="202" dur="1" fill="hold">
                                          <p:stCondLst>
                                            <p:cond delay="0"/>
                                          </p:stCondLst>
                                        </p:cTn>
                                        <p:tgtEl>
                                          <p:spTgt spid="266">
                                            <p:txEl>
                                              <p:pRg st="4" end="4"/>
                                            </p:txEl>
                                          </p:spTgt>
                                        </p:tgtEl>
                                        <p:attrNameLst>
                                          <p:attrName>style.visibility</p:attrName>
                                        </p:attrNameLst>
                                      </p:cBhvr>
                                      <p:to>
                                        <p:strVal val="visible"/>
                                      </p:to>
                                    </p:set>
                                  </p:childTnLst>
                                </p:cTn>
                              </p:par>
                              <p:par>
                                <p:cTn id="203" nodeType="withEffect" fill="hold" presetClass="entr" presetID="1">
                                  <p:stCondLst>
                                    <p:cond delay="0"/>
                                  </p:stCondLst>
                                  <p:childTnLst>
                                    <p:set>
                                      <p:cBhvr>
                                        <p:cTn id="204" dur="1" fill="hold">
                                          <p:stCondLst>
                                            <p:cond delay="0"/>
                                          </p:stCondLst>
                                        </p:cTn>
                                        <p:tgtEl>
                                          <p:spTgt spid="285"/>
                                        </p:tgtEl>
                                        <p:attrNameLst>
                                          <p:attrName>style.visibility</p:attrName>
                                        </p:attrNameLst>
                                      </p:cBhvr>
                                      <p:to>
                                        <p:strVal val="visible"/>
                                      </p:to>
                                    </p:set>
                                  </p:childTnLst>
                                </p:cTn>
                              </p:par>
                              <p:par>
                                <p:cTn id="205" nodeType="withEffect" fill="hold" presetClass="entr" presetID="1">
                                  <p:stCondLst>
                                    <p:cond delay="0"/>
                                  </p:stCondLst>
                                  <p:childTnLst>
                                    <p:set>
                                      <p:cBhvr>
                                        <p:cTn id="206" dur="1" fill="hold">
                                          <p:stCondLst>
                                            <p:cond delay="0"/>
                                          </p:stCondLst>
                                        </p:cTn>
                                        <p:tgtEl>
                                          <p:spTgt spid="284"/>
                                        </p:tgtEl>
                                        <p:attrNameLst>
                                          <p:attrName>style.visibility</p:attrName>
                                        </p:attrNameLst>
                                      </p:cBhvr>
                                      <p:to>
                                        <p:strVal val="visible"/>
                                      </p:to>
                                    </p:set>
                                  </p:childTnLst>
                                </p:cTn>
                              </p:par>
                              <p:par>
                                <p:cTn id="207" nodeType="withEffect" fill="hold" presetClass="entr" presetID="1">
                                  <p:stCondLst>
                                    <p:cond delay="0"/>
                                  </p:stCondLst>
                                  <p:childTnLst>
                                    <p:set>
                                      <p:cBhvr>
                                        <p:cTn id="208" dur="1" fill="hold">
                                          <p:stCondLst>
                                            <p:cond delay="0"/>
                                          </p:stCondLst>
                                        </p:cTn>
                                        <p:tgtEl>
                                          <p:spTgt spid="266">
                                            <p:txEl>
                                              <p:pRg st="6" end="6"/>
                                            </p:txEl>
                                          </p:spTgt>
                                        </p:tgtEl>
                                        <p:attrNameLst>
                                          <p:attrName>style.visibility</p:attrName>
                                        </p:attrNameLst>
                                      </p:cBhvr>
                                      <p:to>
                                        <p:strVal val="visible"/>
                                      </p:to>
                                    </p:set>
                                  </p:childTnLst>
                                </p:cTn>
                              </p:par>
                            </p:childTnLst>
                          </p:cTn>
                        </p:par>
                      </p:childTnLst>
                    </p:cTn>
                  </p:par>
                  <p:par>
                    <p:cTn id="209" fill="hold">
                      <p:stCondLst>
                        <p:cond delay="indefinite"/>
                      </p:stCondLst>
                      <p:childTnLst>
                        <p:par>
                          <p:cTn id="210" fill="hold">
                            <p:stCondLst>
                              <p:cond delay="0"/>
                            </p:stCondLst>
                            <p:childTnLst>
                              <p:par>
                                <p:cTn id="211" nodeType="clickEffect" fill="hold" presetClass="entr" presetID="1">
                                  <p:stCondLst>
                                    <p:cond delay="0"/>
                                  </p:stCondLst>
                                  <p:childTnLst>
                                    <p:set>
                                      <p:cBhvr>
                                        <p:cTn id="212" dur="1" fill="hold">
                                          <p:stCondLst>
                                            <p:cond delay="0"/>
                                          </p:stCondLst>
                                        </p:cTn>
                                        <p:tgtEl>
                                          <p:spTgt spid="27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1" name="PlaceHolder 1"/>
          <p:cNvSpPr>
            <a:spLocks noGrp="1"/>
          </p:cNvSpPr>
          <p:nvPr>
            <p:ph type="title"/>
          </p:nvPr>
        </p:nvSpPr>
        <p:spPr>
          <a:xfrm>
            <a:off x="457200" y="533520"/>
            <a:ext cx="8228520" cy="989640"/>
          </a:xfrm>
          <a:prstGeom prst="rect">
            <a:avLst/>
          </a:prstGeom>
          <a:noFill/>
          <a:ln w="0">
            <a:noFill/>
          </a:ln>
        </p:spPr>
        <p:txBody>
          <a:bodyPr lIns="91440" rIns="91440" tIns="45720" bIns="45720" anchor="ctr">
            <a:noAutofit/>
          </a:bodyPr>
          <a:p>
            <a:pPr indent="0" defTabSz="914400">
              <a:lnSpc>
                <a:spcPct val="100000"/>
              </a:lnSpc>
              <a:buNone/>
              <a:tabLst>
                <a:tab algn="l" pos="0"/>
              </a:tabLst>
            </a:pPr>
            <a:r>
              <a:rPr b="0" lang="en-US" sz="4000" spc="-99" strike="noStrike" u="none">
                <a:solidFill>
                  <a:schemeClr val="dk2"/>
                </a:solidFill>
                <a:effectLst/>
                <a:uFillTx/>
                <a:latin typeface="Arial"/>
              </a:rPr>
              <a:t>Problems with Paging</a:t>
            </a:r>
            <a:endParaRPr b="0" lang="en-US" sz="4000" strike="noStrike" u="none">
              <a:solidFill>
                <a:srgbClr val="000000"/>
              </a:solidFill>
              <a:effectLst/>
              <a:uFillTx/>
              <a:latin typeface="Arial"/>
            </a:endParaRPr>
          </a:p>
        </p:txBody>
      </p:sp>
      <p:sp>
        <p:nvSpPr>
          <p:cNvPr id="302" name="PlaceHolder 2"/>
          <p:cNvSpPr>
            <a:spLocks noGrp="1"/>
          </p:cNvSpPr>
          <p:nvPr>
            <p:ph/>
          </p:nvPr>
        </p:nvSpPr>
        <p:spPr>
          <a:xfrm>
            <a:off x="457200" y="1600200"/>
            <a:ext cx="8228520" cy="4875840"/>
          </a:xfrm>
          <a:prstGeom prst="rect">
            <a:avLst/>
          </a:prstGeom>
          <a:noFill/>
          <a:ln w="0">
            <a:noFill/>
          </a:ln>
        </p:spPr>
        <p:txBody>
          <a:bodyPr lIns="91440" rIns="91440" tIns="45720" bIns="45720" anchor="t">
            <a:normAutofit/>
          </a:bodyPr>
          <a:p>
            <a:pPr marL="182880" indent="-182880" defTabSz="914400">
              <a:lnSpc>
                <a:spcPct val="100000"/>
              </a:lnSpc>
              <a:spcBef>
                <a:spcPts val="479"/>
              </a:spcBef>
              <a:buClr>
                <a:srgbClr val="521b92"/>
              </a:buClr>
              <a:buSzPct val="85000"/>
              <a:buFont typeface="Arial"/>
              <a:buChar char="•"/>
            </a:pPr>
            <a:r>
              <a:rPr b="1" lang="en-US" sz="2400" strike="noStrike" u="none">
                <a:solidFill>
                  <a:schemeClr val="dk1"/>
                </a:solidFill>
                <a:effectLst/>
                <a:uFillTx/>
                <a:latin typeface="Arial"/>
              </a:rPr>
              <a:t>Memory Consumption: </a:t>
            </a:r>
            <a:r>
              <a:rPr b="0" lang="en-US" sz="2400" strike="noStrike" u="none">
                <a:solidFill>
                  <a:schemeClr val="dk1"/>
                </a:solidFill>
                <a:effectLst/>
                <a:uFillTx/>
                <a:latin typeface="Arial"/>
              </a:rPr>
              <a:t>page table is really big</a:t>
            </a:r>
            <a:endParaRPr b="0" lang="en-US" sz="2400" strike="noStrike" u="none">
              <a:solidFill>
                <a:srgbClr val="000000"/>
              </a:solidFill>
              <a:effectLst/>
              <a:uFillTx/>
              <a:latin typeface="Arial"/>
            </a:endParaRPr>
          </a:p>
          <a:p>
            <a:pPr lvl="1" marL="457200" indent="-182880" defTabSz="914400">
              <a:lnSpc>
                <a:spcPct val="100000"/>
              </a:lnSpc>
              <a:spcBef>
                <a:spcPts val="400"/>
              </a:spcBef>
              <a:buClr>
                <a:srgbClr val="521b92"/>
              </a:buClr>
              <a:buSzPct val="85000"/>
              <a:buFont typeface="Arial"/>
              <a:buChar char="•"/>
            </a:pPr>
            <a:r>
              <a:rPr b="0" lang="en-US" sz="2000" strike="noStrike" u="none">
                <a:solidFill>
                  <a:schemeClr val="dk1"/>
                </a:solidFill>
                <a:effectLst/>
                <a:uFillTx/>
                <a:latin typeface="Arial"/>
              </a:rPr>
              <a:t>Example: consider 48-bit address space, 4KB (2^12) page size,  assume each page table entry is 8 bytes.</a:t>
            </a:r>
            <a:endParaRPr b="0" lang="en-US" sz="2000" strike="noStrike" u="none">
              <a:solidFill>
                <a:srgbClr val="000000"/>
              </a:solidFill>
              <a:effectLst/>
              <a:uFillTx/>
              <a:latin typeface="Arial"/>
            </a:endParaRPr>
          </a:p>
          <a:p>
            <a:pPr lvl="1" marL="457200" indent="-182880" defTabSz="914400">
              <a:lnSpc>
                <a:spcPct val="100000"/>
              </a:lnSpc>
              <a:spcBef>
                <a:spcPts val="400"/>
              </a:spcBef>
              <a:buClr>
                <a:srgbClr val="521b92"/>
              </a:buClr>
              <a:buSzPct val="85000"/>
              <a:buFont typeface="Arial"/>
              <a:buChar char="•"/>
            </a:pPr>
            <a:r>
              <a:rPr b="0" lang="en-US" sz="2000" strike="noStrike" u="none">
                <a:solidFill>
                  <a:schemeClr val="dk1"/>
                </a:solidFill>
                <a:effectLst/>
                <a:uFillTx/>
                <a:latin typeface="Arial"/>
              </a:rPr>
              <a:t>Larger pages increase internal fragmentation</a:t>
            </a:r>
            <a:endParaRPr b="0" lang="en-US" sz="2000" strike="noStrike" u="none">
              <a:solidFill>
                <a:srgbClr val="000000"/>
              </a:solidFill>
              <a:effectLst/>
              <a:uFillTx/>
              <a:latin typeface="Arial"/>
            </a:endParaRPr>
          </a:p>
          <a:p>
            <a:pPr indent="0" defTabSz="914400">
              <a:lnSpc>
                <a:spcPct val="100000"/>
              </a:lnSpc>
              <a:spcBef>
                <a:spcPts val="479"/>
              </a:spcBef>
              <a:buNone/>
              <a:tabLst>
                <a:tab algn="l" pos="0"/>
              </a:tabLst>
            </a:pPr>
            <a:endParaRPr b="0" lang="en-US" sz="2400" strike="noStrike" u="none">
              <a:solidFill>
                <a:srgbClr val="000000"/>
              </a:solidFill>
              <a:effectLst/>
              <a:uFillTx/>
              <a:latin typeface="Arial"/>
            </a:endParaRPr>
          </a:p>
          <a:p>
            <a:pPr marL="182880" indent="-182880" defTabSz="914400">
              <a:lnSpc>
                <a:spcPct val="100000"/>
              </a:lnSpc>
              <a:spcBef>
                <a:spcPts val="479"/>
              </a:spcBef>
              <a:buClr>
                <a:srgbClr val="521b92"/>
              </a:buClr>
              <a:buSzPct val="85000"/>
              <a:buFont typeface="Arial"/>
              <a:buChar char="•"/>
              <a:tabLst>
                <a:tab algn="l" pos="0"/>
              </a:tabLst>
            </a:pPr>
            <a:r>
              <a:rPr b="1" lang="en-US" sz="2400" strike="noStrike" u="none">
                <a:solidFill>
                  <a:schemeClr val="dk1"/>
                </a:solidFill>
                <a:effectLst/>
                <a:uFillTx/>
                <a:latin typeface="Arial"/>
              </a:rPr>
              <a:t>Performance: </a:t>
            </a:r>
            <a:r>
              <a:rPr b="0" lang="en-US" sz="2400" strike="noStrike" u="none">
                <a:solidFill>
                  <a:schemeClr val="dk1"/>
                </a:solidFill>
                <a:effectLst/>
                <a:uFillTx/>
                <a:latin typeface="Arial"/>
              </a:rPr>
              <a:t>every data/instruction access requires </a:t>
            </a:r>
            <a:r>
              <a:rPr b="0" i="1" lang="en-US" sz="2400" strike="noStrike" u="none">
                <a:solidFill>
                  <a:schemeClr val="dk1"/>
                </a:solidFill>
                <a:effectLst/>
                <a:uFillTx/>
                <a:latin typeface="Arial"/>
              </a:rPr>
              <a:t>two </a:t>
            </a:r>
            <a:r>
              <a:rPr b="0" lang="en-US" sz="2400" strike="noStrike" u="none">
                <a:solidFill>
                  <a:schemeClr val="dk1"/>
                </a:solidFill>
                <a:effectLst/>
                <a:uFillTx/>
                <a:latin typeface="Arial"/>
              </a:rPr>
              <a:t>memory accesses: </a:t>
            </a:r>
            <a:endParaRPr b="0" lang="en-US" sz="2400" strike="noStrike" u="none">
              <a:solidFill>
                <a:srgbClr val="000000"/>
              </a:solidFill>
              <a:effectLst/>
              <a:uFillTx/>
              <a:latin typeface="Arial"/>
            </a:endParaRPr>
          </a:p>
          <a:p>
            <a:pPr lvl="1" marL="457200" indent="-182880" defTabSz="914400">
              <a:lnSpc>
                <a:spcPct val="100000"/>
              </a:lnSpc>
              <a:spcBef>
                <a:spcPts val="400"/>
              </a:spcBef>
              <a:buClr>
                <a:srgbClr val="521b92"/>
              </a:buClr>
              <a:buSzPct val="85000"/>
              <a:buFont typeface="Arial"/>
              <a:buChar char="•"/>
              <a:tabLst>
                <a:tab algn="l" pos="0"/>
              </a:tabLst>
            </a:pPr>
            <a:r>
              <a:rPr b="0" lang="en-US" sz="2000" strike="noStrike" u="none">
                <a:solidFill>
                  <a:schemeClr val="dk1"/>
                </a:solidFill>
                <a:effectLst/>
                <a:uFillTx/>
                <a:latin typeface="Arial"/>
              </a:rPr>
              <a:t>One for the page table</a:t>
            </a:r>
            <a:endParaRPr b="0" lang="en-US" sz="2000" strike="noStrike" u="none">
              <a:solidFill>
                <a:srgbClr val="000000"/>
              </a:solidFill>
              <a:effectLst/>
              <a:uFillTx/>
              <a:latin typeface="Arial"/>
            </a:endParaRPr>
          </a:p>
          <a:p>
            <a:pPr lvl="1" marL="457200" indent="-182880" defTabSz="914400">
              <a:lnSpc>
                <a:spcPct val="100000"/>
              </a:lnSpc>
              <a:spcBef>
                <a:spcPts val="400"/>
              </a:spcBef>
              <a:buClr>
                <a:srgbClr val="521b92"/>
              </a:buClr>
              <a:buSzPct val="85000"/>
              <a:buFont typeface="Arial"/>
              <a:buChar char="•"/>
              <a:tabLst>
                <a:tab algn="l" pos="0"/>
              </a:tabLst>
            </a:pPr>
            <a:r>
              <a:rPr b="0" lang="en-US" sz="2000" strike="noStrike" u="none">
                <a:solidFill>
                  <a:schemeClr val="dk1"/>
                </a:solidFill>
                <a:effectLst/>
                <a:uFillTx/>
                <a:latin typeface="Arial"/>
              </a:rPr>
              <a:t>One for the data/instruction </a:t>
            </a:r>
            <a:endParaRPr b="0" lang="en-US" sz="2000" strike="noStrike" u="none">
              <a:solidFill>
                <a:srgbClr val="000000"/>
              </a:solidFill>
              <a:effectLst/>
              <a:uFillTx/>
              <a:latin typeface="Arial"/>
            </a:endParaRPr>
          </a:p>
          <a:p>
            <a:pPr indent="0" defTabSz="914400">
              <a:lnSpc>
                <a:spcPct val="100000"/>
              </a:lnSpc>
              <a:spcBef>
                <a:spcPts val="479"/>
              </a:spcBef>
              <a:buNone/>
              <a:tabLst>
                <a:tab algn="l" pos="0"/>
              </a:tabLst>
            </a:pPr>
            <a:endParaRPr b="0" lang="en-US" sz="2400" strike="noStrike" u="none">
              <a:solidFill>
                <a:srgbClr val="000000"/>
              </a:solidFill>
              <a:effectLst/>
              <a:uFillTx/>
              <a:latin typeface="Arial"/>
            </a:endParaRPr>
          </a:p>
          <a:p>
            <a:pPr indent="0" defTabSz="914400">
              <a:lnSpc>
                <a:spcPct val="100000"/>
              </a:lnSpc>
              <a:spcBef>
                <a:spcPts val="400"/>
              </a:spcBef>
              <a:buNone/>
              <a:tabLst>
                <a:tab algn="l" pos="0"/>
              </a:tabLst>
            </a:pPr>
            <a:endParaRPr b="0" lang="en-US" sz="2000" strike="noStrike" u="none">
              <a:solidFill>
                <a:srgbClr val="000000"/>
              </a:solidFill>
              <a:effectLst/>
              <a:uFillTx/>
              <a:latin typeface="Arial"/>
            </a:endParaRPr>
          </a:p>
        </p:txBody>
      </p:sp>
      <p:sp>
        <p:nvSpPr>
          <p:cNvPr id="303" name="TextBox 3"/>
          <p:cNvSpPr/>
          <p:nvPr/>
        </p:nvSpPr>
        <p:spPr>
          <a:xfrm>
            <a:off x="430560" y="3124080"/>
            <a:ext cx="480456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1" lang="en-US" sz="1800" strike="noStrike" u="none">
                <a:solidFill>
                  <a:schemeClr val="accent1"/>
                </a:solidFill>
                <a:effectLst/>
                <a:uFillTx/>
                <a:latin typeface="Arial"/>
              </a:rPr>
              <a:t>(2^36 pages) * (2^3 bytes/page table entry)</a:t>
            </a:r>
            <a:endParaRPr b="0" lang="en-US" sz="1800" strike="noStrike" u="none">
              <a:solidFill>
                <a:srgbClr val="000000"/>
              </a:solidFill>
              <a:effectLst/>
              <a:uFillTx/>
              <a:latin typeface="Arial"/>
            </a:endParaRPr>
          </a:p>
        </p:txBody>
      </p:sp>
      <p:sp>
        <p:nvSpPr>
          <p:cNvPr id="304" name="TextBox 5"/>
          <p:cNvSpPr/>
          <p:nvPr/>
        </p:nvSpPr>
        <p:spPr>
          <a:xfrm>
            <a:off x="5206680" y="3124080"/>
            <a:ext cx="1675440" cy="37044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1" lang="en-US" sz="1800" strike="noStrike" u="none">
                <a:solidFill>
                  <a:schemeClr val="accent1"/>
                </a:solidFill>
                <a:effectLst/>
                <a:uFillTx/>
                <a:latin typeface="Arial"/>
              </a:rPr>
              <a:t>= 2^39 bytes</a:t>
            </a:r>
            <a:endParaRPr b="0" lang="en-US" sz="1800" strike="noStrike" u="none">
              <a:solidFill>
                <a:srgbClr val="000000"/>
              </a:solidFill>
              <a:effectLst/>
              <a:uFillTx/>
              <a:latin typeface="Arial"/>
            </a:endParaRPr>
          </a:p>
        </p:txBody>
      </p:sp>
      <p:sp>
        <p:nvSpPr>
          <p:cNvPr id="305" name="TextBox 7"/>
          <p:cNvSpPr/>
          <p:nvPr/>
        </p:nvSpPr>
        <p:spPr>
          <a:xfrm>
            <a:off x="6730560" y="3124080"/>
            <a:ext cx="2394720" cy="370440"/>
          </a:xfrm>
          <a:prstGeom prst="rect">
            <a:avLst/>
          </a:prstGeom>
          <a:noFill/>
          <a:ln w="0">
            <a:noFill/>
          </a:ln>
        </p:spPr>
        <p:style>
          <a:lnRef idx="0"/>
          <a:fillRef idx="0"/>
          <a:effectRef idx="0"/>
          <a:fontRef idx="minor"/>
        </p:style>
        <p:txBody>
          <a:bodyPr lIns="90000" rIns="90000" tIns="45000" bIns="45000" anchor="t">
            <a:spAutoFit/>
          </a:bodyPr>
          <a:p>
            <a:pPr defTabSz="914400">
              <a:lnSpc>
                <a:spcPct val="100000"/>
              </a:lnSpc>
            </a:pPr>
            <a:r>
              <a:rPr b="1" lang="en-US" sz="1800" strike="noStrike" u="none">
                <a:solidFill>
                  <a:schemeClr val="accent1"/>
                </a:solidFill>
                <a:effectLst/>
                <a:uFillTx/>
                <a:latin typeface="Arial"/>
              </a:rPr>
              <a:t>= 512 GB page table </a:t>
            </a:r>
            <a:endParaRPr b="0" lang="en-US" sz="1800" strike="noStrike" u="none">
              <a:solidFill>
                <a:srgbClr val="000000"/>
              </a:solidFill>
              <a:effectLst/>
              <a:uFillTx/>
              <a:latin typeface="Arial"/>
            </a:endParaRPr>
          </a:p>
        </p:txBody>
      </p:sp>
      <p:sp>
        <p:nvSpPr>
          <p:cNvPr id="306" name="Rectangle 8"/>
          <p:cNvSpPr/>
          <p:nvPr/>
        </p:nvSpPr>
        <p:spPr>
          <a:xfrm>
            <a:off x="211320" y="3048120"/>
            <a:ext cx="8914320" cy="520560"/>
          </a:xfrm>
          <a:prstGeom prst="rect">
            <a:avLst/>
          </a:prstGeom>
          <a:solidFill>
            <a:srgbClr val="ffffff"/>
          </a:solidFill>
          <a:ln>
            <a:noFill/>
          </a:ln>
        </p:spPr>
        <p:style>
          <a:lnRef idx="2">
            <a:schemeClr val="accent6"/>
          </a:lnRef>
          <a:fillRef idx="1">
            <a:schemeClr val="lt1"/>
          </a:fillRef>
          <a:effectRef idx="0">
            <a:schemeClr val="accent6"/>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Tree>
  </p:cSld>
  <mc:AlternateContent>
    <mc:Choice Requires="p14">
      <p:transition spd="slow" p14:dur="2000"/>
    </mc:Choice>
    <mc:Fallback>
      <p:transition spd="slow"/>
    </mc:Fallback>
  </mc:AlternateContent>
  <p:timing>
    <p:tnLst>
      <p:par>
        <p:cTn id="213" dur="indefinite" restart="never" nodeType="tmRoot">
          <p:childTnLst>
            <p:seq>
              <p:cTn id="214" dur="indefinite" nodeType="mainSeq">
                <p:childTnLst>
                  <p:par>
                    <p:cTn id="215" fill="hold">
                      <p:stCondLst>
                        <p:cond delay="0"/>
                      </p:stCondLst>
                      <p:childTnLst>
                        <p:par>
                          <p:cTn id="216" fill="hold">
                            <p:stCondLst>
                              <p:cond delay="0"/>
                            </p:stCondLst>
                            <p:childTnLst>
                              <p:par>
                                <p:cTn id="217" nodeType="withEffect" fill="hold" presetClass="exit" presetID="1">
                                  <p:stCondLst>
                                    <p:cond delay="0"/>
                                  </p:stCondLst>
                                  <p:childTnLst>
                                    <p:set>
                                      <p:cBhvr>
                                        <p:cTn id="218" dur="1" fill="hold">
                                          <p:stCondLst>
                                            <p:cond delay="0"/>
                                          </p:stCondLst>
                                        </p:cTn>
                                        <p:tgtEl>
                                          <p:spTgt spid="306"/>
                                        </p:tgtEl>
                                        <p:attrNameLst>
                                          <p:attrName>style.visibility</p:attrName>
                                        </p:attrNameLst>
                                      </p:cBhvr>
                                      <p:to>
                                        <p:strVal val="hidden"/>
                                      </p:to>
                                    </p:set>
                                  </p:childTnLst>
                                </p:cTn>
                              </p:par>
                            </p:childTnLst>
                          </p:cTn>
                        </p:par>
                      </p:childTnLst>
                    </p:cTn>
                  </p:par>
                  <p:par>
                    <p:cTn id="219" fill="hold">
                      <p:stCondLst>
                        <p:cond delay="indefinite"/>
                      </p:stCondLst>
                      <p:childTnLst>
                        <p:par>
                          <p:cTn id="220" fill="hold">
                            <p:stCondLst>
                              <p:cond delay="0"/>
                            </p:stCondLst>
                            <p:childTnLst>
                              <p:par>
                                <p:cTn id="221" nodeType="clickEffect" fill="hold" presetClass="entr" presetID="1">
                                  <p:stCondLst>
                                    <p:cond delay="0"/>
                                  </p:stCondLst>
                                  <p:childTnLst>
                                    <p:set>
                                      <p:cBhvr>
                                        <p:cTn id="222" dur="1" fill="hold">
                                          <p:stCondLst>
                                            <p:cond delay="0"/>
                                          </p:stCondLst>
                                        </p:cTn>
                                        <p:tgtEl>
                                          <p:spTgt spid="303"/>
                                        </p:tgtEl>
                                        <p:attrNameLst>
                                          <p:attrName>style.visibility</p:attrName>
                                        </p:attrNameLst>
                                      </p:cBhvr>
                                      <p:to>
                                        <p:strVal val="visible"/>
                                      </p:to>
                                    </p:set>
                                  </p:childTnLst>
                                </p:cTn>
                              </p:par>
                            </p:childTnLst>
                          </p:cTn>
                        </p:par>
                      </p:childTnLst>
                    </p:cTn>
                  </p:par>
                  <p:par>
                    <p:cTn id="223" fill="hold">
                      <p:stCondLst>
                        <p:cond delay="indefinite"/>
                      </p:stCondLst>
                      <p:childTnLst>
                        <p:par>
                          <p:cTn id="224" fill="hold">
                            <p:stCondLst>
                              <p:cond delay="0"/>
                            </p:stCondLst>
                            <p:childTnLst>
                              <p:par>
                                <p:cTn id="225" nodeType="clickEffect" fill="hold" presetClass="entr" presetID="1">
                                  <p:stCondLst>
                                    <p:cond delay="0"/>
                                  </p:stCondLst>
                                  <p:childTnLst>
                                    <p:set>
                                      <p:cBhvr>
                                        <p:cTn id="226" dur="1" fill="hold">
                                          <p:stCondLst>
                                            <p:cond delay="0"/>
                                          </p:stCondLst>
                                        </p:cTn>
                                        <p:tgtEl>
                                          <p:spTgt spid="304"/>
                                        </p:tgtEl>
                                        <p:attrNameLst>
                                          <p:attrName>style.visibility</p:attrName>
                                        </p:attrNameLst>
                                      </p:cBhvr>
                                      <p:to>
                                        <p:strVal val="visible"/>
                                      </p:to>
                                    </p:set>
                                  </p:childTnLst>
                                </p:cTn>
                              </p:par>
                            </p:childTnLst>
                          </p:cTn>
                        </p:par>
                      </p:childTnLst>
                    </p:cTn>
                  </p:par>
                  <p:par>
                    <p:cTn id="227" fill="hold">
                      <p:stCondLst>
                        <p:cond delay="indefinite"/>
                      </p:stCondLst>
                      <p:childTnLst>
                        <p:par>
                          <p:cTn id="228" fill="hold">
                            <p:stCondLst>
                              <p:cond delay="0"/>
                            </p:stCondLst>
                            <p:childTnLst>
                              <p:par>
                                <p:cTn id="229" nodeType="clickEffect" fill="hold" presetClass="entr" presetID="1">
                                  <p:stCondLst>
                                    <p:cond delay="0"/>
                                  </p:stCondLst>
                                  <p:childTnLst>
                                    <p:set>
                                      <p:cBhvr>
                                        <p:cTn id="230" dur="1" fill="hold">
                                          <p:stCondLst>
                                            <p:cond delay="0"/>
                                          </p:stCondLst>
                                        </p:cTn>
                                        <p:tgtEl>
                                          <p:spTgt spid="305"/>
                                        </p:tgtEl>
                                        <p:attrNameLst>
                                          <p:attrName>style.visibility</p:attrName>
                                        </p:attrNameLst>
                                      </p:cBhvr>
                                      <p:to>
                                        <p:strVal val="visible"/>
                                      </p:to>
                                    </p:set>
                                  </p:childTnLst>
                                </p:cTn>
                              </p:par>
                            </p:childTnLst>
                          </p:cTn>
                        </p:par>
                      </p:childTnLst>
                    </p:cTn>
                  </p:par>
                  <p:par>
                    <p:cTn id="231" fill="hold">
                      <p:stCondLst>
                        <p:cond delay="indefinite"/>
                      </p:stCondLst>
                      <p:childTnLst>
                        <p:par>
                          <p:cTn id="232" fill="hold">
                            <p:stCondLst>
                              <p:cond delay="0"/>
                            </p:stCondLst>
                            <p:childTnLst>
                              <p:par>
                                <p:cTn id="233" nodeType="clickEffect" fill="hold" presetClass="entr" presetID="1">
                                  <p:stCondLst>
                                    <p:cond delay="0"/>
                                  </p:stCondLst>
                                  <p:childTnLst>
                                    <p:set>
                                      <p:cBhvr>
                                        <p:cTn id="234" dur="1" fill="hold">
                                          <p:stCondLst>
                                            <p:cond delay="0"/>
                                          </p:stCondLst>
                                        </p:cTn>
                                        <p:tgtEl>
                                          <p:spTgt spid="302">
                                            <p:txEl>
                                              <p:pRg st="4" end="4"/>
                                            </p:txEl>
                                          </p:spTgt>
                                        </p:tgtEl>
                                        <p:attrNameLst>
                                          <p:attrName>style.visibility</p:attrName>
                                        </p:attrNameLst>
                                      </p:cBhvr>
                                      <p:to>
                                        <p:strVal val="visible"/>
                                      </p:to>
                                    </p:set>
                                  </p:childTnLst>
                                </p:cTn>
                              </p:par>
                              <p:par>
                                <p:cTn id="235" nodeType="withEffect" fill="hold" presetClass="entr" presetID="1">
                                  <p:stCondLst>
                                    <p:cond delay="0"/>
                                  </p:stCondLst>
                                  <p:childTnLst>
                                    <p:set>
                                      <p:cBhvr>
                                        <p:cTn id="236" dur="1" fill="hold">
                                          <p:stCondLst>
                                            <p:cond delay="0"/>
                                          </p:stCondLst>
                                        </p:cTn>
                                        <p:tgtEl>
                                          <p:spTgt spid="302">
                                            <p:txEl>
                                              <p:pRg st="5" end="5"/>
                                            </p:txEl>
                                          </p:spTgt>
                                        </p:tgtEl>
                                        <p:attrNameLst>
                                          <p:attrName>style.visibility</p:attrName>
                                        </p:attrNameLst>
                                      </p:cBhvr>
                                      <p:to>
                                        <p:strVal val="visible"/>
                                      </p:to>
                                    </p:set>
                                  </p:childTnLst>
                                </p:cTn>
                              </p:par>
                              <p:par>
                                <p:cTn id="237" nodeType="withEffect" fill="hold" presetClass="entr" presetID="1">
                                  <p:stCondLst>
                                    <p:cond delay="0"/>
                                  </p:stCondLst>
                                  <p:childTnLst>
                                    <p:set>
                                      <p:cBhvr>
                                        <p:cTn id="238" dur="1" fill="hold">
                                          <p:stCondLst>
                                            <p:cond delay="0"/>
                                          </p:stCondLst>
                                        </p:cTn>
                                        <p:tgtEl>
                                          <p:spTgt spid="302">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7" name="PlaceHolder 1"/>
          <p:cNvSpPr>
            <a:spLocks noGrp="1"/>
          </p:cNvSpPr>
          <p:nvPr>
            <p:ph type="title"/>
          </p:nvPr>
        </p:nvSpPr>
        <p:spPr>
          <a:xfrm>
            <a:off x="457200" y="533520"/>
            <a:ext cx="8228520" cy="989640"/>
          </a:xfrm>
          <a:prstGeom prst="rect">
            <a:avLst/>
          </a:prstGeom>
          <a:noFill/>
          <a:ln w="0">
            <a:noFill/>
          </a:ln>
        </p:spPr>
        <p:txBody>
          <a:bodyPr lIns="91440" rIns="91440" tIns="45720" bIns="45720" anchor="ctr">
            <a:noAutofit/>
          </a:bodyPr>
          <a:p>
            <a:pPr indent="0" defTabSz="914400">
              <a:lnSpc>
                <a:spcPct val="100000"/>
              </a:lnSpc>
              <a:buNone/>
              <a:tabLst>
                <a:tab algn="l" pos="0"/>
              </a:tabLst>
            </a:pPr>
            <a:r>
              <a:rPr b="0" lang="en-US" sz="4000" spc="-99" strike="noStrike" u="none">
                <a:solidFill>
                  <a:schemeClr val="dk2"/>
                </a:solidFill>
                <a:effectLst/>
                <a:uFillTx/>
                <a:latin typeface="Arial"/>
              </a:rPr>
              <a:t>Two-level Page Tables</a:t>
            </a:r>
            <a:endParaRPr b="0" lang="en-US" sz="4000" strike="noStrike" u="none">
              <a:solidFill>
                <a:srgbClr val="000000"/>
              </a:solidFill>
              <a:effectLst/>
              <a:uFillTx/>
              <a:latin typeface="Arial"/>
            </a:endParaRPr>
          </a:p>
        </p:txBody>
      </p:sp>
      <p:sp>
        <p:nvSpPr>
          <p:cNvPr id="308" name="PlaceHolder 2"/>
          <p:cNvSpPr>
            <a:spLocks noGrp="1"/>
          </p:cNvSpPr>
          <p:nvPr>
            <p:ph/>
          </p:nvPr>
        </p:nvSpPr>
        <p:spPr>
          <a:xfrm>
            <a:off x="457200" y="1884240"/>
            <a:ext cx="4037400" cy="4896360"/>
          </a:xfrm>
          <a:prstGeom prst="rect">
            <a:avLst/>
          </a:prstGeom>
          <a:noFill/>
          <a:ln w="0">
            <a:noFill/>
          </a:ln>
        </p:spPr>
        <p:txBody>
          <a:bodyPr lIns="91440" rIns="91440" tIns="45720" bIns="45720" anchor="t">
            <a:normAutofit fontScale="92500" lnSpcReduction="19999"/>
          </a:bodyPr>
          <a:p>
            <a:pPr marL="182880" indent="-182880" defTabSz="914400">
              <a:lnSpc>
                <a:spcPct val="100000"/>
              </a:lnSpc>
              <a:spcBef>
                <a:spcPts val="519"/>
              </a:spcBef>
              <a:buClr>
                <a:srgbClr val="521b92"/>
              </a:buClr>
              <a:buSzPct val="85000"/>
              <a:buFont typeface="Arial"/>
              <a:buChar char="•"/>
            </a:pPr>
            <a:r>
              <a:rPr b="0" lang="en-US" sz="2600" strike="noStrike" u="none">
                <a:solidFill>
                  <a:schemeClr val="dk1"/>
                </a:solidFill>
                <a:effectLst/>
                <a:uFillTx/>
                <a:latin typeface="Arial"/>
              </a:rPr>
              <a:t>page table is stored in virtual memory pages</a:t>
            </a:r>
            <a:endParaRPr b="0" lang="en-US" sz="2600" strike="noStrike" u="none">
              <a:solidFill>
                <a:srgbClr val="000000"/>
              </a:solidFill>
              <a:effectLst/>
              <a:uFillTx/>
              <a:latin typeface="Arial"/>
            </a:endParaRPr>
          </a:p>
          <a:p>
            <a:pPr indent="0" defTabSz="914400">
              <a:lnSpc>
                <a:spcPct val="100000"/>
              </a:lnSpc>
              <a:spcBef>
                <a:spcPts val="519"/>
              </a:spcBef>
              <a:buNone/>
              <a:tabLst>
                <a:tab algn="l" pos="0"/>
              </a:tabLst>
            </a:pPr>
            <a:endParaRPr b="0" lang="en-US" sz="2600" strike="noStrike" u="none">
              <a:solidFill>
                <a:srgbClr val="000000"/>
              </a:solidFill>
              <a:effectLst/>
              <a:uFillTx/>
              <a:latin typeface="Arial"/>
            </a:endParaRPr>
          </a:p>
          <a:p>
            <a:pPr marL="182880" indent="-182880" defTabSz="914400">
              <a:lnSpc>
                <a:spcPct val="100000"/>
              </a:lnSpc>
              <a:spcBef>
                <a:spcPts val="519"/>
              </a:spcBef>
              <a:buClr>
                <a:srgbClr val="521b92"/>
              </a:buClr>
              <a:buSzPct val="85000"/>
              <a:buFont typeface="Arial"/>
              <a:buChar char="•"/>
              <a:tabLst>
                <a:tab algn="l" pos="0"/>
              </a:tabLst>
            </a:pPr>
            <a:r>
              <a:rPr b="0" lang="en-US" sz="2600" strike="noStrike" u="none">
                <a:solidFill>
                  <a:schemeClr val="dk1"/>
                </a:solidFill>
                <a:effectLst/>
                <a:uFillTx/>
                <a:latin typeface="Arial"/>
              </a:rPr>
              <a:t>page directory is stored in physical memory (page table for the page table)</a:t>
            </a:r>
            <a:endParaRPr b="0" lang="en-US" sz="2600" strike="noStrike" u="none">
              <a:solidFill>
                <a:srgbClr val="000000"/>
              </a:solidFill>
              <a:effectLst/>
              <a:uFillTx/>
              <a:latin typeface="Arial"/>
            </a:endParaRPr>
          </a:p>
          <a:p>
            <a:pPr indent="0" defTabSz="914400">
              <a:lnSpc>
                <a:spcPct val="100000"/>
              </a:lnSpc>
              <a:spcBef>
                <a:spcPts val="519"/>
              </a:spcBef>
              <a:buNone/>
              <a:tabLst>
                <a:tab algn="l" pos="0"/>
              </a:tabLst>
            </a:pPr>
            <a:endParaRPr b="0" lang="en-US" sz="2600" strike="noStrike" u="none">
              <a:solidFill>
                <a:srgbClr val="000000"/>
              </a:solidFill>
              <a:effectLst/>
              <a:uFillTx/>
              <a:latin typeface="Arial"/>
            </a:endParaRPr>
          </a:p>
          <a:p>
            <a:pPr marL="182880" indent="-182880" defTabSz="914400">
              <a:lnSpc>
                <a:spcPct val="100000"/>
              </a:lnSpc>
              <a:spcBef>
                <a:spcPts val="519"/>
              </a:spcBef>
              <a:buClr>
                <a:srgbClr val="521b92"/>
              </a:buClr>
              <a:buSzPct val="85000"/>
              <a:buFont typeface="Arial"/>
              <a:buChar char="•"/>
              <a:tabLst>
                <a:tab algn="l" pos="0"/>
              </a:tabLst>
            </a:pPr>
            <a:r>
              <a:rPr b="0" lang="en-US" sz="2600" strike="noStrike" u="none">
                <a:solidFill>
                  <a:schemeClr val="dk1"/>
                </a:solidFill>
                <a:effectLst/>
                <a:uFillTx/>
                <a:latin typeface="Arial"/>
              </a:rPr>
              <a:t>Implemented as array of page directory entries</a:t>
            </a:r>
            <a:endParaRPr b="0" lang="en-US" sz="2600" strike="noStrike" u="none">
              <a:solidFill>
                <a:srgbClr val="000000"/>
              </a:solidFill>
              <a:effectLst/>
              <a:uFillTx/>
              <a:latin typeface="Arial"/>
            </a:endParaRPr>
          </a:p>
          <a:p>
            <a:pPr indent="0" defTabSz="914400">
              <a:lnSpc>
                <a:spcPct val="100000"/>
              </a:lnSpc>
              <a:spcBef>
                <a:spcPts val="519"/>
              </a:spcBef>
              <a:buNone/>
              <a:tabLst>
                <a:tab algn="l" pos="0"/>
              </a:tabLst>
            </a:pPr>
            <a:endParaRPr b="0" lang="en-US" sz="2600" strike="noStrike" u="none">
              <a:solidFill>
                <a:srgbClr val="000000"/>
              </a:solidFill>
              <a:effectLst/>
              <a:uFillTx/>
              <a:latin typeface="Arial"/>
            </a:endParaRPr>
          </a:p>
          <a:p>
            <a:pPr marL="182880" indent="-182880" defTabSz="914400">
              <a:lnSpc>
                <a:spcPct val="100000"/>
              </a:lnSpc>
              <a:spcBef>
                <a:spcPts val="519"/>
              </a:spcBef>
              <a:buClr>
                <a:srgbClr val="521b92"/>
              </a:buClr>
              <a:buSzPct val="85000"/>
              <a:buFont typeface="Arial"/>
              <a:buChar char="•"/>
              <a:tabLst>
                <a:tab algn="l" pos="0"/>
              </a:tabLst>
            </a:pPr>
            <a:r>
              <a:rPr b="0" lang="en-US" sz="2600" strike="noStrike" u="none">
                <a:solidFill>
                  <a:schemeClr val="dk1"/>
                </a:solidFill>
                <a:effectLst/>
                <a:uFillTx/>
                <a:latin typeface="Arial"/>
              </a:rPr>
              <a:t>Page Table Base Register (PTBR) stores physical address of beginning of page directory</a:t>
            </a:r>
            <a:endParaRPr b="0" lang="en-US" sz="2600" strike="noStrike" u="none">
              <a:solidFill>
                <a:srgbClr val="000000"/>
              </a:solidFill>
              <a:effectLst/>
              <a:uFillTx/>
              <a:latin typeface="Arial"/>
            </a:endParaRPr>
          </a:p>
          <a:p>
            <a:pPr indent="0" defTabSz="914400">
              <a:lnSpc>
                <a:spcPct val="100000"/>
              </a:lnSpc>
              <a:spcBef>
                <a:spcPts val="420"/>
              </a:spcBef>
              <a:buNone/>
              <a:tabLst>
                <a:tab algn="l" pos="0"/>
              </a:tabLst>
            </a:pPr>
            <a:endParaRPr b="0" lang="en-US" sz="2100" strike="noStrike" u="none">
              <a:solidFill>
                <a:srgbClr val="000000"/>
              </a:solidFill>
              <a:effectLst/>
              <a:uFillTx/>
              <a:latin typeface="Arial"/>
            </a:endParaRPr>
          </a:p>
          <a:p>
            <a:pPr indent="0" defTabSz="914400">
              <a:lnSpc>
                <a:spcPct val="100000"/>
              </a:lnSpc>
              <a:spcBef>
                <a:spcPts val="561"/>
              </a:spcBef>
              <a:buNone/>
              <a:tabLst>
                <a:tab algn="l" pos="0"/>
              </a:tabLst>
            </a:pPr>
            <a:endParaRPr b="0" lang="en-US" sz="2800" strike="noStrike" u="none">
              <a:solidFill>
                <a:srgbClr val="000000"/>
              </a:solidFill>
              <a:effectLst/>
              <a:uFillTx/>
              <a:latin typeface="Arial"/>
            </a:endParaRPr>
          </a:p>
          <a:p>
            <a:pPr indent="0" defTabSz="914400">
              <a:lnSpc>
                <a:spcPct val="100000"/>
              </a:lnSpc>
              <a:spcBef>
                <a:spcPts val="561"/>
              </a:spcBef>
              <a:buNone/>
              <a:tabLst>
                <a:tab algn="l" pos="0"/>
              </a:tabLst>
            </a:pPr>
            <a:endParaRPr b="0" lang="en-US" sz="2800" strike="noStrike" u="none">
              <a:solidFill>
                <a:srgbClr val="000000"/>
              </a:solidFill>
              <a:effectLst/>
              <a:uFillTx/>
              <a:latin typeface="Arial"/>
            </a:endParaRPr>
          </a:p>
        </p:txBody>
      </p:sp>
      <p:grpSp>
        <p:nvGrpSpPr>
          <p:cNvPr id="309" name="Group 7"/>
          <p:cNvGrpSpPr/>
          <p:nvPr/>
        </p:nvGrpSpPr>
        <p:grpSpPr>
          <a:xfrm>
            <a:off x="6421680" y="1895760"/>
            <a:ext cx="1729800" cy="4942800"/>
            <a:chOff x="6421680" y="1895760"/>
            <a:chExt cx="1729800" cy="4942800"/>
          </a:xfrm>
        </p:grpSpPr>
        <p:sp>
          <p:nvSpPr>
            <p:cNvPr id="310" name="Rectangle 8"/>
            <p:cNvSpPr/>
            <p:nvPr/>
          </p:nvSpPr>
          <p:spPr>
            <a:xfrm>
              <a:off x="6428160" y="1895760"/>
              <a:ext cx="1715760" cy="110700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311" name="Rectangle 10"/>
            <p:cNvSpPr/>
            <p:nvPr/>
          </p:nvSpPr>
          <p:spPr>
            <a:xfrm>
              <a:off x="6428880" y="2993040"/>
              <a:ext cx="1715760" cy="55332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312" name="Rectangle 13"/>
            <p:cNvSpPr/>
            <p:nvPr/>
          </p:nvSpPr>
          <p:spPr>
            <a:xfrm>
              <a:off x="6430680" y="4097880"/>
              <a:ext cx="1715760" cy="54936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313" name="Rectangle 20"/>
            <p:cNvSpPr/>
            <p:nvPr/>
          </p:nvSpPr>
          <p:spPr>
            <a:xfrm>
              <a:off x="6421680" y="5195160"/>
              <a:ext cx="1729800" cy="54936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314" name="Rectangle 25"/>
            <p:cNvSpPr/>
            <p:nvPr/>
          </p:nvSpPr>
          <p:spPr>
            <a:xfrm>
              <a:off x="6435720" y="6292440"/>
              <a:ext cx="1700280" cy="54612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grpSp>
      <p:sp>
        <p:nvSpPr>
          <p:cNvPr id="315" name="Rectangle 31"/>
          <p:cNvSpPr/>
          <p:nvPr/>
        </p:nvSpPr>
        <p:spPr>
          <a:xfrm>
            <a:off x="6428160" y="2447640"/>
            <a:ext cx="1715760" cy="55188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316" name="Rectangle 32"/>
          <p:cNvSpPr/>
          <p:nvPr/>
        </p:nvSpPr>
        <p:spPr>
          <a:xfrm>
            <a:off x="6428880" y="3544920"/>
            <a:ext cx="1715760" cy="55188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317" name="Rectangle 33"/>
          <p:cNvSpPr/>
          <p:nvPr/>
        </p:nvSpPr>
        <p:spPr>
          <a:xfrm>
            <a:off x="6430680" y="4649760"/>
            <a:ext cx="1715760" cy="55188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318" name="Rectangle 34"/>
          <p:cNvSpPr/>
          <p:nvPr/>
        </p:nvSpPr>
        <p:spPr>
          <a:xfrm>
            <a:off x="6421680" y="5747040"/>
            <a:ext cx="1729800" cy="551880"/>
          </a:xfrm>
          <a:prstGeom prst="rect">
            <a:avLst/>
          </a:prstGeom>
          <a:gradFill rotWithShape="0">
            <a:gsLst>
              <a:gs pos="0">
                <a:srgbClr val="b4adc8"/>
              </a:gs>
              <a:gs pos="45000">
                <a:srgbClr val="c3bbd8"/>
              </a:gs>
              <a:gs pos="100000">
                <a:srgbClr val="dddaea"/>
              </a:gs>
            </a:gsLst>
            <a:path path="circle">
              <a:fillToRect l="50000" t="50000" r="50000" b="50000"/>
            </a:path>
          </a:grad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graphicFrame>
        <p:nvGraphicFramePr>
          <p:cNvPr id="319" name="Table 30"/>
          <p:cNvGraphicFramePr/>
          <p:nvPr/>
        </p:nvGraphicFramePr>
        <p:xfrm>
          <a:off x="6438600" y="1894320"/>
          <a:ext cx="1697760" cy="1049760"/>
        </p:xfrm>
        <a:graphic>
          <a:graphicData uri="http://schemas.openxmlformats.org/drawingml/2006/table">
            <a:tbl>
              <a:tblPr/>
              <a:tblGrid>
                <a:gridCol w="266760"/>
                <a:gridCol w="1431360"/>
              </a:tblGrid>
              <a:tr h="219240">
                <a:tc>
                  <a:txBody>
                    <a:bodyPr anchor="t">
                      <a:noAutofit/>
                    </a:bodyPr>
                    <a:p>
                      <a:pPr defTabSz="914400">
                        <a:lnSpc>
                          <a:spcPct val="100000"/>
                        </a:lnSpc>
                      </a:pPr>
                      <a:r>
                        <a:rPr b="0" lang="en-US" sz="1200" strike="noStrike" u="none">
                          <a:solidFill>
                            <a:schemeClr val="dk1"/>
                          </a:solidFill>
                          <a:effectLst/>
                          <a:uFillTx/>
                          <a:latin typeface="Arial"/>
                        </a:rPr>
                        <a:t>0</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NULL</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1</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62</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0</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17</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4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1</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77</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1">
                        <a:tint val="20000"/>
                      </a:schemeClr>
                    </a:solidFill>
                  </a:tcPr>
                </a:tc>
              </a:tr>
            </a:tbl>
          </a:graphicData>
        </a:graphic>
      </p:graphicFrame>
      <p:grpSp>
        <p:nvGrpSpPr>
          <p:cNvPr id="320" name="Group 39"/>
          <p:cNvGrpSpPr/>
          <p:nvPr/>
        </p:nvGrpSpPr>
        <p:grpSpPr>
          <a:xfrm>
            <a:off x="6434640" y="1894320"/>
            <a:ext cx="1715760" cy="1097640"/>
            <a:chOff x="6434640" y="1894320"/>
            <a:chExt cx="1715760" cy="1097640"/>
          </a:xfrm>
        </p:grpSpPr>
        <p:sp>
          <p:nvSpPr>
            <p:cNvPr id="321" name="Rectangle 28"/>
            <p:cNvSpPr/>
            <p:nvPr/>
          </p:nvSpPr>
          <p:spPr>
            <a:xfrm>
              <a:off x="6434640" y="2442960"/>
              <a:ext cx="1715760" cy="549000"/>
            </a:xfrm>
            <a:prstGeom prst="rect">
              <a:avLst/>
            </a:prstGeom>
            <a:no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322" name="Rectangle 37"/>
            <p:cNvSpPr/>
            <p:nvPr/>
          </p:nvSpPr>
          <p:spPr>
            <a:xfrm>
              <a:off x="6434640" y="1894320"/>
              <a:ext cx="1715760" cy="540000"/>
            </a:xfrm>
            <a:prstGeom prst="rect">
              <a:avLst/>
            </a:prstGeom>
            <a:noFill/>
            <a:ln>
              <a:solidFill>
                <a:srgbClr val="521b92"/>
              </a:solidFill>
              <a:round/>
            </a:ln>
          </p:spPr>
          <p:style>
            <a:lnRef idx="1">
              <a:schemeClr val="accent1"/>
            </a:lnRef>
            <a:fillRef idx="2">
              <a:schemeClr val="accent1"/>
            </a:fillRef>
            <a:effectRef idx="1">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grpSp>
      <p:sp>
        <p:nvSpPr>
          <p:cNvPr id="323" name="TextBox 41"/>
          <p:cNvSpPr/>
          <p:nvPr/>
        </p:nvSpPr>
        <p:spPr>
          <a:xfrm>
            <a:off x="8420040" y="2819520"/>
            <a:ext cx="789840" cy="370440"/>
          </a:xfrm>
          <a:prstGeom prst="rect">
            <a:avLst/>
          </a:prstGeom>
          <a:noFill/>
          <a:ln w="0">
            <a:noFill/>
          </a:ln>
        </p:spPr>
        <p:style>
          <a:lnRef idx="0"/>
          <a:fillRef idx="0"/>
          <a:effectRef idx="0"/>
          <a:fontRef idx="minor"/>
        </p:style>
        <p:txBody>
          <a:bodyPr wrap="none" lIns="90000" rIns="90000" tIns="45000" bIns="45000" anchor="t">
            <a:spAutoFit/>
          </a:bodyPr>
          <a:p>
            <a:pPr defTabSz="914400">
              <a:lnSpc>
                <a:spcPct val="100000"/>
              </a:lnSpc>
            </a:pPr>
            <a:r>
              <a:rPr b="0" lang="en-US" sz="1800" strike="noStrike" u="none">
                <a:solidFill>
                  <a:schemeClr val="dk1"/>
                </a:solidFill>
                <a:effectLst/>
                <a:uFillTx/>
                <a:latin typeface="Arial"/>
              </a:rPr>
              <a:t>PTBR</a:t>
            </a:r>
            <a:endParaRPr b="0" lang="en-US" sz="1800" strike="noStrike" u="none">
              <a:solidFill>
                <a:srgbClr val="000000"/>
              </a:solidFill>
              <a:effectLst/>
              <a:uFillTx/>
              <a:latin typeface="Arial"/>
            </a:endParaRPr>
          </a:p>
        </p:txBody>
      </p:sp>
      <p:cxnSp>
        <p:nvCxnSpPr>
          <p:cNvPr id="324" name="Straight Arrow Connector 43"/>
          <p:cNvCxnSpPr/>
          <p:nvPr/>
        </p:nvCxnSpPr>
        <p:spPr>
          <a:xfrm flipH="1">
            <a:off x="8153280" y="3003840"/>
            <a:ext cx="252000" cy="1080"/>
          </a:xfrm>
          <a:prstGeom prst="straightConnector1">
            <a:avLst/>
          </a:prstGeom>
          <a:ln w="0">
            <a:solidFill>
              <a:srgbClr val="000000"/>
            </a:solidFill>
            <a:tailEnd len="med" type="triangle" w="med"/>
          </a:ln>
        </p:spPr>
      </p:cxnSp>
      <p:sp>
        <p:nvSpPr>
          <p:cNvPr id="325" name="Rectangle 26"/>
          <p:cNvSpPr/>
          <p:nvPr/>
        </p:nvSpPr>
        <p:spPr>
          <a:xfrm>
            <a:off x="6435720" y="1906560"/>
            <a:ext cx="1710000" cy="4932000"/>
          </a:xfrm>
          <a:prstGeom prst="rect">
            <a:avLst/>
          </a:prstGeom>
          <a:noFill/>
          <a:ln>
            <a:solidFill>
              <a:srgbClr val="521b92"/>
            </a:solidFill>
            <a:round/>
          </a:ln>
        </p:spPr>
        <p:style>
          <a:lnRef idx="2">
            <a:schemeClr val="accent1"/>
          </a:lnRef>
          <a:fillRef idx="1">
            <a:schemeClr val="lt1"/>
          </a:fillRef>
          <a:effectRef idx="0">
            <a:schemeClr val="accent1"/>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grpSp>
        <p:nvGrpSpPr>
          <p:cNvPr id="326" name="Group 44"/>
          <p:cNvGrpSpPr/>
          <p:nvPr/>
        </p:nvGrpSpPr>
        <p:grpSpPr>
          <a:xfrm>
            <a:off x="4405680" y="1882800"/>
            <a:ext cx="1724400" cy="4944240"/>
            <a:chOff x="4405680" y="1882800"/>
            <a:chExt cx="1724400" cy="4944240"/>
          </a:xfrm>
        </p:grpSpPr>
        <p:sp>
          <p:nvSpPr>
            <p:cNvPr id="327" name="Rectangle 45"/>
            <p:cNvSpPr/>
            <p:nvPr/>
          </p:nvSpPr>
          <p:spPr>
            <a:xfrm>
              <a:off x="4411800" y="1882800"/>
              <a:ext cx="1715760" cy="1107000"/>
            </a:xfrm>
            <a:prstGeom prst="rect">
              <a:avLst/>
            </a:prstGeom>
            <a:gradFill rotWithShape="0">
              <a:gsLst>
                <a:gs pos="0">
                  <a:srgbClr val="baa8e6"/>
                </a:gs>
                <a:gs pos="45000">
                  <a:srgbClr val="c8b5f8"/>
                </a:gs>
                <a:gs pos="100000">
                  <a:srgbClr val="e0d6fb"/>
                </a:gs>
              </a:gsLst>
              <a:path path="circle">
                <a:fillToRect l="50000" t="50000" r="50000" b="50000"/>
              </a:path>
            </a:grad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328" name="Rectangle 46"/>
            <p:cNvSpPr/>
            <p:nvPr/>
          </p:nvSpPr>
          <p:spPr>
            <a:xfrm>
              <a:off x="4412520" y="2980080"/>
              <a:ext cx="1715760" cy="1107000"/>
            </a:xfrm>
            <a:prstGeom prst="rect">
              <a:avLst/>
            </a:prstGeom>
            <a:gradFill rotWithShape="0">
              <a:gsLst>
                <a:gs pos="0">
                  <a:srgbClr val="baa8e6"/>
                </a:gs>
                <a:gs pos="45000">
                  <a:srgbClr val="c8b5f8"/>
                </a:gs>
                <a:gs pos="100000">
                  <a:srgbClr val="e0d6fb"/>
                </a:gs>
              </a:gsLst>
              <a:path path="circle">
                <a:fillToRect l="50000" t="50000" r="50000" b="50000"/>
              </a:path>
            </a:grad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329" name="Rectangle 47"/>
            <p:cNvSpPr/>
            <p:nvPr/>
          </p:nvSpPr>
          <p:spPr>
            <a:xfrm>
              <a:off x="4414320" y="4084920"/>
              <a:ext cx="1715760" cy="547560"/>
            </a:xfrm>
            <a:prstGeom prst="rect">
              <a:avLst/>
            </a:prstGeom>
            <a:gradFill rotWithShape="0">
              <a:gsLst>
                <a:gs pos="0">
                  <a:srgbClr val="baa8e6"/>
                </a:gs>
                <a:gs pos="45000">
                  <a:srgbClr val="c8b5f8"/>
                </a:gs>
                <a:gs pos="100000">
                  <a:srgbClr val="e0d6fb"/>
                </a:gs>
              </a:gsLst>
              <a:path path="circle">
                <a:fillToRect l="50000" t="50000" r="50000" b="50000"/>
              </a:path>
            </a:grad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330" name="Rectangle 48"/>
            <p:cNvSpPr/>
            <p:nvPr/>
          </p:nvSpPr>
          <p:spPr>
            <a:xfrm>
              <a:off x="4405680" y="5182200"/>
              <a:ext cx="1708920" cy="547560"/>
            </a:xfrm>
            <a:prstGeom prst="rect">
              <a:avLst/>
            </a:prstGeom>
            <a:gradFill rotWithShape="0">
              <a:gsLst>
                <a:gs pos="0">
                  <a:srgbClr val="baa8e6"/>
                </a:gs>
                <a:gs pos="45000">
                  <a:srgbClr val="c8b5f8"/>
                </a:gs>
                <a:gs pos="100000">
                  <a:srgbClr val="e0d6fb"/>
                </a:gs>
              </a:gsLst>
              <a:path path="circle">
                <a:fillToRect l="50000" t="50000" r="50000" b="50000"/>
              </a:path>
            </a:grad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331" name="Rectangle 49"/>
            <p:cNvSpPr/>
            <p:nvPr/>
          </p:nvSpPr>
          <p:spPr>
            <a:xfrm>
              <a:off x="4419720" y="6279480"/>
              <a:ext cx="1700280" cy="547560"/>
            </a:xfrm>
            <a:prstGeom prst="rect">
              <a:avLst/>
            </a:prstGeom>
            <a:gradFill rotWithShape="0">
              <a:gsLst>
                <a:gs pos="0">
                  <a:srgbClr val="baa8e6"/>
                </a:gs>
                <a:gs pos="45000">
                  <a:srgbClr val="c8b5f8"/>
                </a:gs>
                <a:gs pos="100000">
                  <a:srgbClr val="e0d6fb"/>
                </a:gs>
              </a:gsLst>
              <a:path path="circle">
                <a:fillToRect l="50000" t="50000" r="50000" b="50000"/>
              </a:path>
            </a:grad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grpSp>
      <p:sp>
        <p:nvSpPr>
          <p:cNvPr id="332" name="Rectangle 50"/>
          <p:cNvSpPr/>
          <p:nvPr/>
        </p:nvSpPr>
        <p:spPr>
          <a:xfrm>
            <a:off x="4411800" y="2434680"/>
            <a:ext cx="1715760" cy="551880"/>
          </a:xfrm>
          <a:prstGeom prst="rect">
            <a:avLst/>
          </a:prstGeom>
          <a:gradFill rotWithShape="0">
            <a:gsLst>
              <a:gs pos="0">
                <a:srgbClr val="baa8e6"/>
              </a:gs>
              <a:gs pos="45000">
                <a:srgbClr val="c8b5f8"/>
              </a:gs>
              <a:gs pos="100000">
                <a:srgbClr val="e0d6fb"/>
              </a:gs>
            </a:gsLst>
            <a:path path="circle">
              <a:fillToRect l="50000" t="50000" r="50000" b="50000"/>
            </a:path>
          </a:grad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333" name="Rectangle 51"/>
          <p:cNvSpPr/>
          <p:nvPr/>
        </p:nvSpPr>
        <p:spPr>
          <a:xfrm>
            <a:off x="4412520" y="3531960"/>
            <a:ext cx="1715760" cy="551880"/>
          </a:xfrm>
          <a:prstGeom prst="rect">
            <a:avLst/>
          </a:prstGeom>
          <a:gradFill rotWithShape="0">
            <a:gsLst>
              <a:gs pos="0">
                <a:srgbClr val="baa8e6"/>
              </a:gs>
              <a:gs pos="45000">
                <a:srgbClr val="c8b5f8"/>
              </a:gs>
              <a:gs pos="100000">
                <a:srgbClr val="e0d6fb"/>
              </a:gs>
            </a:gsLst>
            <a:path path="circle">
              <a:fillToRect l="50000" t="50000" r="50000" b="50000"/>
            </a:path>
          </a:grad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334" name="Rectangle 52"/>
          <p:cNvSpPr/>
          <p:nvPr/>
        </p:nvSpPr>
        <p:spPr>
          <a:xfrm>
            <a:off x="4414320" y="4636800"/>
            <a:ext cx="1715760" cy="551880"/>
          </a:xfrm>
          <a:prstGeom prst="rect">
            <a:avLst/>
          </a:prstGeom>
          <a:gradFill rotWithShape="0">
            <a:gsLst>
              <a:gs pos="0">
                <a:srgbClr val="baa8e6"/>
              </a:gs>
              <a:gs pos="45000">
                <a:srgbClr val="c8b5f8"/>
              </a:gs>
              <a:gs pos="100000">
                <a:srgbClr val="e0d6fb"/>
              </a:gs>
            </a:gsLst>
            <a:path path="circle">
              <a:fillToRect l="50000" t="50000" r="50000" b="50000"/>
            </a:path>
          </a:grad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335" name="Rectangle 53"/>
          <p:cNvSpPr/>
          <p:nvPr/>
        </p:nvSpPr>
        <p:spPr>
          <a:xfrm>
            <a:off x="4405680" y="5734080"/>
            <a:ext cx="1708920" cy="551880"/>
          </a:xfrm>
          <a:prstGeom prst="rect">
            <a:avLst/>
          </a:prstGeom>
          <a:gradFill rotWithShape="0">
            <a:gsLst>
              <a:gs pos="0">
                <a:srgbClr val="baa8e6"/>
              </a:gs>
              <a:gs pos="45000">
                <a:srgbClr val="c8b5f8"/>
              </a:gs>
              <a:gs pos="100000">
                <a:srgbClr val="e0d6fb"/>
              </a:gs>
            </a:gsLst>
            <a:path path="circle">
              <a:fillToRect l="50000" t="50000" r="50000" b="50000"/>
            </a:path>
          </a:grad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graphicFrame>
        <p:nvGraphicFramePr>
          <p:cNvPr id="336" name="Table 55"/>
          <p:cNvGraphicFramePr/>
          <p:nvPr/>
        </p:nvGraphicFramePr>
        <p:xfrm>
          <a:off x="4419720" y="2978640"/>
          <a:ext cx="1711800" cy="1098720"/>
        </p:xfrm>
        <a:graphic>
          <a:graphicData uri="http://schemas.openxmlformats.org/drawingml/2006/table">
            <a:tbl>
              <a:tblPr/>
              <a:tblGrid>
                <a:gridCol w="277920"/>
                <a:gridCol w="792360"/>
                <a:gridCol w="641880"/>
              </a:tblGrid>
              <a:tr h="219240">
                <a:tc>
                  <a:txBody>
                    <a:bodyPr anchor="t">
                      <a:noAutofit/>
                    </a:bodyPr>
                    <a:p>
                      <a:pPr defTabSz="914400">
                        <a:lnSpc>
                          <a:spcPct val="100000"/>
                        </a:lnSpc>
                      </a:pPr>
                      <a:r>
                        <a:rPr b="0" lang="en-US" sz="1200" strike="noStrike" u="none">
                          <a:solidFill>
                            <a:schemeClr val="dk1"/>
                          </a:solidFill>
                          <a:effectLst/>
                          <a:uFillTx/>
                          <a:latin typeface="Arial"/>
                        </a:rPr>
                        <a:t>1</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47</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R,W</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0</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NULL</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R,W</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0</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13</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R,W</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1</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42</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R,X</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r>
            </a:tbl>
          </a:graphicData>
        </a:graphic>
      </p:graphicFrame>
      <p:graphicFrame>
        <p:nvGraphicFramePr>
          <p:cNvPr id="337" name="Table 56"/>
          <p:cNvGraphicFramePr/>
          <p:nvPr/>
        </p:nvGraphicFramePr>
        <p:xfrm>
          <a:off x="4419720" y="1881360"/>
          <a:ext cx="1711800" cy="1098720"/>
        </p:xfrm>
        <a:graphic>
          <a:graphicData uri="http://schemas.openxmlformats.org/drawingml/2006/table">
            <a:tbl>
              <a:tblPr/>
              <a:tblGrid>
                <a:gridCol w="277920"/>
                <a:gridCol w="792360"/>
                <a:gridCol w="641880"/>
              </a:tblGrid>
              <a:tr h="219240">
                <a:tc>
                  <a:txBody>
                    <a:bodyPr anchor="t">
                      <a:noAutofit/>
                    </a:bodyPr>
                    <a:p>
                      <a:pPr defTabSz="914400">
                        <a:lnSpc>
                          <a:spcPct val="100000"/>
                        </a:lnSpc>
                      </a:pPr>
                      <a:r>
                        <a:rPr b="0" lang="en-US" sz="1200" strike="noStrike" u="none">
                          <a:solidFill>
                            <a:schemeClr val="dk1"/>
                          </a:solidFill>
                          <a:effectLst/>
                          <a:uFillTx/>
                          <a:latin typeface="Arial"/>
                        </a:rPr>
                        <a:t>0</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NULL</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R,W</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0</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NULL</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R,W</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0</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NULL</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R,W</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40000"/>
                      </a:schemeClr>
                    </a:solidFill>
                  </a:tcPr>
                </a:tc>
              </a:tr>
              <a:tr h="219240">
                <a:tc>
                  <a:txBody>
                    <a:bodyPr anchor="t">
                      <a:noAutofit/>
                    </a:bodyPr>
                    <a:p>
                      <a:pPr defTabSz="914400">
                        <a:lnSpc>
                          <a:spcPct val="100000"/>
                        </a:lnSpc>
                      </a:pPr>
                      <a:r>
                        <a:rPr b="0" lang="en-US" sz="1200" strike="noStrike" u="none">
                          <a:solidFill>
                            <a:schemeClr val="dk1"/>
                          </a:solidFill>
                          <a:effectLst/>
                          <a:uFillTx/>
                          <a:latin typeface="Arial"/>
                        </a:rPr>
                        <a:t>1</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59</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c>
                  <a:txBody>
                    <a:bodyPr anchor="t">
                      <a:noAutofit/>
                    </a:bodyPr>
                    <a:p>
                      <a:pPr defTabSz="914400">
                        <a:lnSpc>
                          <a:spcPct val="100000"/>
                        </a:lnSpc>
                      </a:pPr>
                      <a:r>
                        <a:rPr b="0" lang="en-US" sz="1200" strike="noStrike" u="none">
                          <a:solidFill>
                            <a:schemeClr val="dk1"/>
                          </a:solidFill>
                          <a:effectLst/>
                          <a:uFillTx/>
                          <a:latin typeface="Arial"/>
                        </a:rPr>
                        <a:t>R,X</a:t>
                      </a:r>
                      <a:endParaRPr b="0" lang="en-US" sz="1200" strike="noStrike" u="none">
                        <a:solidFill>
                          <a:srgbClr val="000000"/>
                        </a:solidFill>
                        <a:effectLst/>
                        <a:uFillTx/>
                        <a:latin typeface="Arial"/>
                      </a:endParaRPr>
                    </a:p>
                  </a:txBody>
                  <a:tcPr anchor="t" marL="91440" marR="91440">
                    <a:lnL w="12240">
                      <a:solidFill>
                        <a:srgbClr val="ffffff"/>
                      </a:solidFill>
                      <a:prstDash val="solid"/>
                    </a:lnL>
                    <a:lnR w="12240">
                      <a:solidFill>
                        <a:srgbClr val="ffffff"/>
                      </a:solidFill>
                      <a:prstDash val="solid"/>
                    </a:lnR>
                    <a:lnT w="12240">
                      <a:solidFill>
                        <a:srgbClr val="ffffff"/>
                      </a:solidFill>
                      <a:prstDash val="solid"/>
                    </a:lnT>
                    <a:lnB w="12240">
                      <a:solidFill>
                        <a:srgbClr val="ffffff"/>
                      </a:solidFill>
                      <a:prstDash val="solid"/>
                    </a:lnB>
                    <a:solidFill>
                      <a:schemeClr val="accent2">
                        <a:tint val="20000"/>
                      </a:schemeClr>
                    </a:solidFill>
                  </a:tcPr>
                </a:tc>
              </a:tr>
            </a:tbl>
          </a:graphicData>
        </a:graphic>
      </p:graphicFrame>
      <p:grpSp>
        <p:nvGrpSpPr>
          <p:cNvPr id="338" name="Group 57"/>
          <p:cNvGrpSpPr/>
          <p:nvPr/>
        </p:nvGrpSpPr>
        <p:grpSpPr>
          <a:xfrm>
            <a:off x="4418280" y="1881360"/>
            <a:ext cx="1701720" cy="2193480"/>
            <a:chOff x="4418280" y="1881360"/>
            <a:chExt cx="1701720" cy="2193480"/>
          </a:xfrm>
        </p:grpSpPr>
        <p:sp>
          <p:nvSpPr>
            <p:cNvPr id="339" name="Rectangle 58"/>
            <p:cNvSpPr/>
            <p:nvPr/>
          </p:nvSpPr>
          <p:spPr>
            <a:xfrm>
              <a:off x="4418280" y="2430000"/>
              <a:ext cx="1696320" cy="568800"/>
            </a:xfrm>
            <a:prstGeom prst="rect">
              <a:avLst/>
            </a:prstGeom>
            <a:no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340" name="Rectangle 59"/>
            <p:cNvSpPr/>
            <p:nvPr/>
          </p:nvSpPr>
          <p:spPr>
            <a:xfrm>
              <a:off x="4418280" y="3533040"/>
              <a:ext cx="1696320" cy="541800"/>
            </a:xfrm>
            <a:prstGeom prst="rect">
              <a:avLst/>
            </a:prstGeom>
            <a:no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341" name="Rectangle 60"/>
            <p:cNvSpPr/>
            <p:nvPr/>
          </p:nvSpPr>
          <p:spPr>
            <a:xfrm>
              <a:off x="4418280" y="1881360"/>
              <a:ext cx="1696320" cy="546120"/>
            </a:xfrm>
            <a:prstGeom prst="rect">
              <a:avLst/>
            </a:prstGeom>
            <a:no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sp>
          <p:nvSpPr>
            <p:cNvPr id="342" name="Rectangle 61"/>
            <p:cNvSpPr/>
            <p:nvPr/>
          </p:nvSpPr>
          <p:spPr>
            <a:xfrm>
              <a:off x="4423680" y="2996640"/>
              <a:ext cx="1696320" cy="538560"/>
            </a:xfrm>
            <a:prstGeom prst="rect">
              <a:avLst/>
            </a:prstGeom>
            <a:noFill/>
            <a:ln>
              <a:solidFill>
                <a:srgbClr val="7a27d8"/>
              </a:solidFill>
              <a:round/>
            </a:ln>
          </p:spPr>
          <p:style>
            <a:lnRef idx="1">
              <a:schemeClr val="accent2"/>
            </a:lnRef>
            <a:fillRef idx="2">
              <a:schemeClr val="accent2"/>
            </a:fillRef>
            <a:effectRef idx="1">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grpSp>
      <p:sp>
        <p:nvSpPr>
          <p:cNvPr id="343" name="Rectangle 62"/>
          <p:cNvSpPr/>
          <p:nvPr/>
        </p:nvSpPr>
        <p:spPr>
          <a:xfrm>
            <a:off x="4419720" y="1893600"/>
            <a:ext cx="1710000" cy="4933440"/>
          </a:xfrm>
          <a:prstGeom prst="rect">
            <a:avLst/>
          </a:prstGeom>
          <a:noFill/>
          <a:ln>
            <a:solidFill>
              <a:srgbClr val="7a27d8"/>
            </a:solidFill>
            <a:round/>
          </a:ln>
        </p:spPr>
        <p:style>
          <a:lnRef idx="2">
            <a:schemeClr val="accent2"/>
          </a:lnRef>
          <a:fillRef idx="1">
            <a:schemeClr val="lt1"/>
          </a:fillRef>
          <a:effectRef idx="0">
            <a:schemeClr val="accent2"/>
          </a:effectRef>
          <a:fontRef idx="minor"/>
        </p:style>
        <p:txBody>
          <a:bodyPr lIns="90000" rIns="90000" tIns="45000" bIns="45000" anchor="ctr">
            <a:noAutofit/>
          </a:bodyPr>
          <a:p>
            <a:pPr algn="ctr" defTabSz="914400">
              <a:lnSpc>
                <a:spcPct val="100000"/>
              </a:lnSpc>
            </a:pPr>
            <a:endParaRPr b="0" lang="en-US" sz="1800" strike="noStrike" u="none">
              <a:solidFill>
                <a:schemeClr val="dk1"/>
              </a:solidFill>
              <a:effectLst/>
              <a:uFillTx/>
              <a:latin typeface="Arial"/>
            </a:endParaRPr>
          </a:p>
        </p:txBody>
      </p:sp>
      <p:cxnSp>
        <p:nvCxnSpPr>
          <p:cNvPr id="344" name="Elbow Connector 63"/>
          <p:cNvCxnSpPr>
            <a:endCxn id="312" idx="1"/>
          </p:cNvCxnSpPr>
          <p:nvPr/>
        </p:nvCxnSpPr>
        <p:spPr>
          <a:xfrm flipV="1">
            <a:off x="6127920" y="4372560"/>
            <a:ext cx="303120" cy="720"/>
          </a:xfrm>
          <a:prstGeom prst="bentConnector3">
            <a:avLst>
              <a:gd name="adj1" fmla="val 50178"/>
            </a:avLst>
          </a:prstGeom>
          <a:ln w="0">
            <a:solidFill>
              <a:srgbClr val="000000"/>
            </a:solidFill>
            <a:tailEnd len="med" type="triangle" w="med"/>
          </a:ln>
        </p:spPr>
      </p:cxnSp>
      <p:cxnSp>
        <p:nvCxnSpPr>
          <p:cNvPr id="345" name="Elbow Connector 64"/>
          <p:cNvCxnSpPr>
            <a:stCxn id="334" idx="3"/>
            <a:endCxn id="313" idx="1"/>
          </p:cNvCxnSpPr>
          <p:nvPr/>
        </p:nvCxnSpPr>
        <p:spPr>
          <a:xfrm>
            <a:off x="6130080" y="4912560"/>
            <a:ext cx="291960" cy="557640"/>
          </a:xfrm>
          <a:prstGeom prst="bentConnector3">
            <a:avLst>
              <a:gd name="adj1" fmla="val 50246"/>
            </a:avLst>
          </a:prstGeom>
          <a:ln w="0">
            <a:solidFill>
              <a:srgbClr val="000000"/>
            </a:solidFill>
            <a:tailEnd len="med" type="triangle" w="med"/>
          </a:ln>
        </p:spPr>
      </p:cxnSp>
      <p:cxnSp>
        <p:nvCxnSpPr>
          <p:cNvPr id="346" name="Elbow Connector 65"/>
          <p:cNvCxnSpPr/>
          <p:nvPr/>
        </p:nvCxnSpPr>
        <p:spPr>
          <a:xfrm flipH="1" flipV="1" rot="5400000">
            <a:off x="6006600" y="6142320"/>
            <a:ext cx="542880" cy="316080"/>
          </a:xfrm>
          <a:prstGeom prst="bentConnector3">
            <a:avLst>
              <a:gd name="adj1" fmla="val 49900"/>
            </a:avLst>
          </a:prstGeom>
          <a:ln w="0">
            <a:solidFill>
              <a:srgbClr val="000000"/>
            </a:solidFill>
            <a:tailEnd len="med" type="triangle" w="med"/>
          </a:ln>
        </p:spPr>
      </p:cxnSp>
      <p:cxnSp>
        <p:nvCxnSpPr>
          <p:cNvPr id="347" name="Elbow Connector 54"/>
          <p:cNvCxnSpPr>
            <a:stCxn id="340" idx="3"/>
            <a:endCxn id="311" idx="1"/>
          </p:cNvCxnSpPr>
          <p:nvPr/>
        </p:nvCxnSpPr>
        <p:spPr>
          <a:xfrm flipV="1">
            <a:off x="6114600" y="3269520"/>
            <a:ext cx="314640" cy="534600"/>
          </a:xfrm>
          <a:prstGeom prst="bentConnector3">
            <a:avLst>
              <a:gd name="adj1" fmla="val 37571"/>
            </a:avLst>
          </a:prstGeom>
          <a:ln w="0">
            <a:solidFill>
              <a:srgbClr val="000000"/>
            </a:solidFill>
            <a:tailEnd len="med" type="triangle" w="med"/>
          </a:ln>
        </p:spPr>
      </p:cxnSp>
      <p:cxnSp>
        <p:nvCxnSpPr>
          <p:cNvPr id="348" name="Elbow Connector 66"/>
          <p:cNvCxnSpPr>
            <a:stCxn id="339" idx="3"/>
            <a:endCxn id="316" idx="1"/>
          </p:cNvCxnSpPr>
          <p:nvPr/>
        </p:nvCxnSpPr>
        <p:spPr>
          <a:xfrm>
            <a:off x="6114600" y="2714400"/>
            <a:ext cx="314640" cy="1106640"/>
          </a:xfrm>
          <a:prstGeom prst="bentConnector3">
            <a:avLst>
              <a:gd name="adj1" fmla="val 63001"/>
            </a:avLst>
          </a:prstGeom>
          <a:ln w="0">
            <a:solidFill>
              <a:srgbClr val="000000"/>
            </a:solidFill>
            <a:tailEnd len="med" type="triangle" w="med"/>
          </a:ln>
        </p:spPr>
      </p:cxnSp>
    </p:spTree>
  </p:cSld>
  <mc:AlternateContent>
    <mc:Choice Requires="p14">
      <p:transition spd="slow" p14:dur="2000"/>
    </mc:Choice>
    <mc:Fallback>
      <p:transition spd="slow"/>
    </mc:Fallback>
  </mc:AlternateContent>
  <p:timing>
    <p:tnLst>
      <p:par>
        <p:cTn id="239" dur="indefinite" restart="never" nodeType="tmRoot">
          <p:childTnLst>
            <p:seq>
              <p:cTn id="240" dur="indefinite" nodeType="mainSeq">
                <p:childTnLst>
                  <p:par>
                    <p:cTn id="241" fill="hold">
                      <p:stCondLst>
                        <p:cond delay="indefinite"/>
                      </p:stCondLst>
                      <p:childTnLst>
                        <p:par>
                          <p:cTn id="242" fill="hold">
                            <p:stCondLst>
                              <p:cond delay="0"/>
                            </p:stCondLst>
                            <p:childTnLst>
                              <p:par>
                                <p:cTn id="243" nodeType="clickEffect" fill="hold" presetClass="entr" presetID="1">
                                  <p:stCondLst>
                                    <p:cond delay="0"/>
                                  </p:stCondLst>
                                  <p:childTnLst>
                                    <p:set>
                                      <p:cBhvr>
                                        <p:cTn id="244" dur="1" fill="hold">
                                          <p:stCondLst>
                                            <p:cond delay="0"/>
                                          </p:stCondLst>
                                        </p:cTn>
                                        <p:tgtEl>
                                          <p:spTgt spid="308">
                                            <p:txEl>
                                              <p:pRg st="0" end="0"/>
                                            </p:txEl>
                                          </p:spTgt>
                                        </p:tgtEl>
                                        <p:attrNameLst>
                                          <p:attrName>style.visibility</p:attrName>
                                        </p:attrNameLst>
                                      </p:cBhvr>
                                      <p:to>
                                        <p:strVal val="visible"/>
                                      </p:to>
                                    </p:set>
                                  </p:childTnLst>
                                </p:cTn>
                              </p:par>
                              <p:par>
                                <p:cTn id="245" nodeType="withEffect" fill="hold" presetClass="entr" presetID="1">
                                  <p:stCondLst>
                                    <p:cond delay="0"/>
                                  </p:stCondLst>
                                  <p:childTnLst>
                                    <p:set>
                                      <p:cBhvr>
                                        <p:cTn id="246" dur="1" fill="hold">
                                          <p:stCondLst>
                                            <p:cond delay="0"/>
                                          </p:stCondLst>
                                        </p:cTn>
                                        <p:tgtEl>
                                          <p:spTgt spid="336"/>
                                        </p:tgtEl>
                                        <p:attrNameLst>
                                          <p:attrName>style.visibility</p:attrName>
                                        </p:attrNameLst>
                                      </p:cBhvr>
                                      <p:to>
                                        <p:strVal val="visible"/>
                                      </p:to>
                                    </p:set>
                                  </p:childTnLst>
                                </p:cTn>
                              </p:par>
                              <p:par>
                                <p:cTn id="247" nodeType="withEffect" fill="hold" presetClass="entr" presetID="1">
                                  <p:stCondLst>
                                    <p:cond delay="0"/>
                                  </p:stCondLst>
                                  <p:childTnLst>
                                    <p:set>
                                      <p:cBhvr>
                                        <p:cTn id="248" dur="1" fill="hold">
                                          <p:stCondLst>
                                            <p:cond delay="0"/>
                                          </p:stCondLst>
                                        </p:cTn>
                                        <p:tgtEl>
                                          <p:spTgt spid="337"/>
                                        </p:tgtEl>
                                        <p:attrNameLst>
                                          <p:attrName>style.visibility</p:attrName>
                                        </p:attrNameLst>
                                      </p:cBhvr>
                                      <p:to>
                                        <p:strVal val="visible"/>
                                      </p:to>
                                    </p:set>
                                  </p:childTnLst>
                                </p:cTn>
                              </p:par>
                              <p:par>
                                <p:cTn id="249" nodeType="withEffect" fill="hold" presetClass="entr" presetID="1">
                                  <p:stCondLst>
                                    <p:cond delay="0"/>
                                  </p:stCondLst>
                                  <p:childTnLst>
                                    <p:set>
                                      <p:cBhvr>
                                        <p:cTn id="250" dur="1" fill="hold">
                                          <p:stCondLst>
                                            <p:cond delay="0"/>
                                          </p:stCondLst>
                                        </p:cTn>
                                        <p:tgtEl>
                                          <p:spTgt spid="338"/>
                                        </p:tgtEl>
                                        <p:attrNameLst>
                                          <p:attrName>style.visibility</p:attrName>
                                        </p:attrNameLst>
                                      </p:cBhvr>
                                      <p:to>
                                        <p:strVal val="visible"/>
                                      </p:to>
                                    </p:set>
                                  </p:childTnLst>
                                </p:cTn>
                              </p:par>
                            </p:childTnLst>
                          </p:cTn>
                        </p:par>
                      </p:childTnLst>
                    </p:cTn>
                  </p:par>
                  <p:par>
                    <p:cTn id="251" fill="hold">
                      <p:stCondLst>
                        <p:cond delay="indefinite"/>
                      </p:stCondLst>
                      <p:childTnLst>
                        <p:par>
                          <p:cTn id="252" fill="hold">
                            <p:stCondLst>
                              <p:cond delay="0"/>
                            </p:stCondLst>
                            <p:childTnLst>
                              <p:par>
                                <p:cTn id="253" nodeType="clickEffect" fill="hold" presetClass="entr" presetID="1">
                                  <p:stCondLst>
                                    <p:cond delay="0"/>
                                  </p:stCondLst>
                                  <p:childTnLst>
                                    <p:set>
                                      <p:cBhvr>
                                        <p:cTn id="254" dur="1" fill="hold">
                                          <p:stCondLst>
                                            <p:cond delay="0"/>
                                          </p:stCondLst>
                                        </p:cTn>
                                        <p:tgtEl>
                                          <p:spTgt spid="344"/>
                                        </p:tgtEl>
                                        <p:attrNameLst>
                                          <p:attrName>style.visibility</p:attrName>
                                        </p:attrNameLst>
                                      </p:cBhvr>
                                      <p:to>
                                        <p:strVal val="visible"/>
                                      </p:to>
                                    </p:set>
                                  </p:childTnLst>
                                </p:cTn>
                              </p:par>
                              <p:par>
                                <p:cTn id="255" nodeType="withEffect" fill="hold" presetClass="entr" presetID="1">
                                  <p:stCondLst>
                                    <p:cond delay="0"/>
                                  </p:stCondLst>
                                  <p:childTnLst>
                                    <p:set>
                                      <p:cBhvr>
                                        <p:cTn id="256" dur="1" fill="hold">
                                          <p:stCondLst>
                                            <p:cond delay="0"/>
                                          </p:stCondLst>
                                        </p:cTn>
                                        <p:tgtEl>
                                          <p:spTgt spid="345"/>
                                        </p:tgtEl>
                                        <p:attrNameLst>
                                          <p:attrName>style.visibility</p:attrName>
                                        </p:attrNameLst>
                                      </p:cBhvr>
                                      <p:to>
                                        <p:strVal val="visible"/>
                                      </p:to>
                                    </p:set>
                                  </p:childTnLst>
                                </p:cTn>
                              </p:par>
                              <p:par>
                                <p:cTn id="257" nodeType="withEffect" fill="hold" presetClass="entr" presetID="1">
                                  <p:stCondLst>
                                    <p:cond delay="0"/>
                                  </p:stCondLst>
                                  <p:childTnLst>
                                    <p:set>
                                      <p:cBhvr>
                                        <p:cTn id="258" dur="1" fill="hold">
                                          <p:stCondLst>
                                            <p:cond delay="0"/>
                                          </p:stCondLst>
                                        </p:cTn>
                                        <p:tgtEl>
                                          <p:spTgt spid="346"/>
                                        </p:tgtEl>
                                        <p:attrNameLst>
                                          <p:attrName>style.visibility</p:attrName>
                                        </p:attrNameLst>
                                      </p:cBhvr>
                                      <p:to>
                                        <p:strVal val="visible"/>
                                      </p:to>
                                    </p:set>
                                  </p:childTnLst>
                                </p:cTn>
                              </p:par>
                            </p:childTnLst>
                          </p:cTn>
                        </p:par>
                      </p:childTnLst>
                    </p:cTn>
                  </p:par>
                  <p:par>
                    <p:cTn id="259" fill="hold">
                      <p:stCondLst>
                        <p:cond delay="indefinite"/>
                      </p:stCondLst>
                      <p:childTnLst>
                        <p:par>
                          <p:cTn id="260" fill="hold">
                            <p:stCondLst>
                              <p:cond delay="0"/>
                            </p:stCondLst>
                            <p:childTnLst>
                              <p:par>
                                <p:cTn id="261" nodeType="clickEffect" fill="hold" presetClass="entr" presetID="1">
                                  <p:stCondLst>
                                    <p:cond delay="0"/>
                                  </p:stCondLst>
                                  <p:childTnLst>
                                    <p:set>
                                      <p:cBhvr>
                                        <p:cTn id="262" dur="1" fill="hold">
                                          <p:stCondLst>
                                            <p:cond delay="0"/>
                                          </p:stCondLst>
                                        </p:cTn>
                                        <p:tgtEl>
                                          <p:spTgt spid="347"/>
                                        </p:tgtEl>
                                        <p:attrNameLst>
                                          <p:attrName>style.visibility</p:attrName>
                                        </p:attrNameLst>
                                      </p:cBhvr>
                                      <p:to>
                                        <p:strVal val="visible"/>
                                      </p:to>
                                    </p:set>
                                  </p:childTnLst>
                                </p:cTn>
                              </p:par>
                              <p:par>
                                <p:cTn id="263" nodeType="withEffect" fill="hold" presetClass="entr" presetID="1">
                                  <p:stCondLst>
                                    <p:cond delay="0"/>
                                  </p:stCondLst>
                                  <p:childTnLst>
                                    <p:set>
                                      <p:cBhvr>
                                        <p:cTn id="264" dur="1" fill="hold">
                                          <p:stCondLst>
                                            <p:cond delay="0"/>
                                          </p:stCondLst>
                                        </p:cTn>
                                        <p:tgtEl>
                                          <p:spTgt spid="348"/>
                                        </p:tgtEl>
                                        <p:attrNameLst>
                                          <p:attrName>style.visibility</p:attrName>
                                        </p:attrNameLst>
                                      </p:cBhvr>
                                      <p:to>
                                        <p:strVal val="visible"/>
                                      </p:to>
                                    </p:set>
                                  </p:childTnLst>
                                </p:cTn>
                              </p:par>
                            </p:childTnLst>
                          </p:cTn>
                        </p:par>
                      </p:childTnLst>
                    </p:cTn>
                  </p:par>
                  <p:par>
                    <p:cTn id="265" fill="hold">
                      <p:stCondLst>
                        <p:cond delay="indefinite"/>
                      </p:stCondLst>
                      <p:childTnLst>
                        <p:par>
                          <p:cTn id="266" fill="hold">
                            <p:stCondLst>
                              <p:cond delay="0"/>
                            </p:stCondLst>
                            <p:childTnLst>
                              <p:par>
                                <p:cTn id="267" nodeType="clickEffect" fill="hold" presetClass="entr" presetID="1">
                                  <p:stCondLst>
                                    <p:cond delay="0"/>
                                  </p:stCondLst>
                                  <p:childTnLst>
                                    <p:set>
                                      <p:cBhvr>
                                        <p:cTn id="268" dur="1" fill="hold">
                                          <p:stCondLst>
                                            <p:cond delay="0"/>
                                          </p:stCondLst>
                                        </p:cTn>
                                        <p:tgtEl>
                                          <p:spTgt spid="319"/>
                                        </p:tgtEl>
                                        <p:attrNameLst>
                                          <p:attrName>style.visibility</p:attrName>
                                        </p:attrNameLst>
                                      </p:cBhvr>
                                      <p:to>
                                        <p:strVal val="visible"/>
                                      </p:to>
                                    </p:set>
                                  </p:childTnLst>
                                </p:cTn>
                              </p:par>
                              <p:par>
                                <p:cTn id="269" nodeType="withEffect" fill="hold" presetClass="entr" presetID="1">
                                  <p:stCondLst>
                                    <p:cond delay="0"/>
                                  </p:stCondLst>
                                  <p:childTnLst>
                                    <p:set>
                                      <p:cBhvr>
                                        <p:cTn id="270" dur="1" fill="hold">
                                          <p:stCondLst>
                                            <p:cond delay="0"/>
                                          </p:stCondLst>
                                        </p:cTn>
                                        <p:tgtEl>
                                          <p:spTgt spid="324"/>
                                        </p:tgtEl>
                                        <p:attrNameLst>
                                          <p:attrName>style.visibility</p:attrName>
                                        </p:attrNameLst>
                                      </p:cBhvr>
                                      <p:to>
                                        <p:strVal val="visible"/>
                                      </p:to>
                                    </p:set>
                                  </p:childTnLst>
                                </p:cTn>
                              </p:par>
                              <p:par>
                                <p:cTn id="271" nodeType="withEffect" fill="hold" presetClass="entr" presetID="1">
                                  <p:stCondLst>
                                    <p:cond delay="0"/>
                                  </p:stCondLst>
                                  <p:childTnLst>
                                    <p:set>
                                      <p:cBhvr>
                                        <p:cTn id="272" dur="1" fill="hold">
                                          <p:stCondLst>
                                            <p:cond delay="0"/>
                                          </p:stCondLst>
                                        </p:cTn>
                                        <p:tgtEl>
                                          <p:spTgt spid="323"/>
                                        </p:tgtEl>
                                        <p:attrNameLst>
                                          <p:attrName>style.visibility</p:attrName>
                                        </p:attrNameLst>
                                      </p:cBhvr>
                                      <p:to>
                                        <p:strVal val="visible"/>
                                      </p:to>
                                    </p:set>
                                  </p:childTnLst>
                                </p:cTn>
                              </p:par>
                              <p:par>
                                <p:cTn id="273" nodeType="withEffect" fill="hold" presetClass="entr" presetID="1">
                                  <p:stCondLst>
                                    <p:cond delay="0"/>
                                  </p:stCondLst>
                                  <p:childTnLst>
                                    <p:set>
                                      <p:cBhvr>
                                        <p:cTn id="274" dur="1" fill="hold">
                                          <p:stCondLst>
                                            <p:cond delay="0"/>
                                          </p:stCondLst>
                                        </p:cTn>
                                        <p:tgtEl>
                                          <p:spTgt spid="320"/>
                                        </p:tgtEl>
                                        <p:attrNameLst>
                                          <p:attrName>style.visibility</p:attrName>
                                        </p:attrNameLst>
                                      </p:cBhvr>
                                      <p:to>
                                        <p:strVal val="visible"/>
                                      </p:to>
                                    </p:set>
                                  </p:childTnLst>
                                </p:cTn>
                              </p:par>
                              <p:par>
                                <p:cTn id="275" nodeType="withEffect" fill="hold" presetClass="entr" presetID="1">
                                  <p:stCondLst>
                                    <p:cond delay="0"/>
                                  </p:stCondLst>
                                  <p:childTnLst>
                                    <p:set>
                                      <p:cBhvr>
                                        <p:cTn id="276" dur="1" fill="hold">
                                          <p:stCondLst>
                                            <p:cond delay="0"/>
                                          </p:stCondLst>
                                        </p:cTn>
                                        <p:tgtEl>
                                          <p:spTgt spid="308">
                                            <p:txEl>
                                              <p:pRg st="2" end="2"/>
                                            </p:txEl>
                                          </p:spTgt>
                                        </p:tgtEl>
                                        <p:attrNameLst>
                                          <p:attrName>style.visibility</p:attrName>
                                        </p:attrNameLst>
                                      </p:cBhvr>
                                      <p:to>
                                        <p:strVal val="visible"/>
                                      </p:to>
                                    </p:set>
                                  </p:childTnLst>
                                </p:cTn>
                              </p:par>
                              <p:par>
                                <p:cTn id="277" nodeType="withEffect" fill="hold" presetClass="entr" presetID="1">
                                  <p:stCondLst>
                                    <p:cond delay="0"/>
                                  </p:stCondLst>
                                  <p:childTnLst>
                                    <p:set>
                                      <p:cBhvr>
                                        <p:cTn id="278" dur="1" fill="hold">
                                          <p:stCondLst>
                                            <p:cond delay="0"/>
                                          </p:stCondLst>
                                        </p:cTn>
                                        <p:tgtEl>
                                          <p:spTgt spid="308">
                                            <p:txEl>
                                              <p:pRg st="4" end="4"/>
                                            </p:txEl>
                                          </p:spTgt>
                                        </p:tgtEl>
                                        <p:attrNameLst>
                                          <p:attrName>style.visibility</p:attrName>
                                        </p:attrNameLst>
                                      </p:cBhvr>
                                      <p:to>
                                        <p:strVal val="visible"/>
                                      </p:to>
                                    </p:set>
                                  </p:childTnLst>
                                </p:cTn>
                              </p:par>
                              <p:par>
                                <p:cTn id="279" nodeType="withEffect" fill="hold" presetClass="entr" presetID="1">
                                  <p:stCondLst>
                                    <p:cond delay="0"/>
                                  </p:stCondLst>
                                  <p:childTnLst>
                                    <p:set>
                                      <p:cBhvr>
                                        <p:cTn id="280" dur="1" fill="hold">
                                          <p:stCondLst>
                                            <p:cond delay="0"/>
                                          </p:stCondLst>
                                        </p:cTn>
                                        <p:tgtEl>
                                          <p:spTgt spid="308">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_rels/theme1.xml.rels><?xml version="1.0" encoding="UTF-8"?>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xmlns:r="http://schemas.openxmlformats.org/officeDocument/2006/relationships" name="Clarity">
  <a:themeElements>
    <a:clrScheme name="Custom 4">
      <a:dk1>
        <a:srgbClr val="000000"/>
      </a:dk1>
      <a:lt1>
        <a:srgbClr val="ffffff"/>
      </a:lt1>
      <a:dk2>
        <a:srgbClr val="323232"/>
      </a:dk2>
      <a:lt2>
        <a:srgbClr val="a5a5a5"/>
      </a:lt2>
      <a:accent1>
        <a:srgbClr val="521b92"/>
      </a:accent1>
      <a:accent2>
        <a:srgbClr val="7a27d8"/>
      </a:accent2>
      <a:accent3>
        <a:srgbClr val="8b58d2"/>
      </a:accent3>
      <a:accent4>
        <a:srgbClr val="917dd0"/>
      </a:accent4>
      <a:accent5>
        <a:srgbClr val="bda2e0"/>
      </a:accent5>
      <a:accent6>
        <a:srgbClr val="d1c7f6"/>
      </a:accent6>
      <a:hlink>
        <a:srgbClr val="0432ff"/>
      </a:hlink>
      <a:folHlink>
        <a:srgbClr val="002060"/>
      </a:folHlink>
    </a:clrScheme>
    <a:fontScheme name="Office Classic 2">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hade val="86000"/>
              </a:schemeClr>
            </a:gs>
            <a:gs pos="45000">
              <a:schemeClr val="phClr">
                <a:tint val="48000"/>
              </a:schemeClr>
            </a:gs>
            <a:gs pos="100000">
              <a:schemeClr val="phClr">
                <a:tint val="28000"/>
              </a:schemeClr>
            </a:gs>
          </a:gsLst>
          <a:path path="circle">
            <a:fillToRect l="100000" t="100000" r="100000" b="100000"/>
          </a:path>
          <a:tileRect l="0" t="0" r="0" b="0"/>
        </a:gradFill>
        <a:gradFill>
          <a:gsLst>
            <a:gs pos="0">
              <a:schemeClr val="phClr">
                <a:shade val="70000"/>
              </a:schemeClr>
            </a:gs>
            <a:gs pos="34000">
              <a:schemeClr val="phClr">
                <a:shade val="70000"/>
              </a:schemeClr>
            </a:gs>
            <a:gs pos="70000">
              <a:schemeClr val="phClr">
                <a:tint val="100000"/>
                <a:shade val="90000"/>
              </a:schemeClr>
            </a:gs>
            <a:gs pos="100000">
              <a:schemeClr val="phClr">
                <a:tint val="100000"/>
                <a:shade val="100000"/>
              </a:schemeClr>
            </a:gs>
          </a:gsLst>
          <a:path path="circle">
            <a:fillToRect l="100000" t="100000" r="100000" b="100000"/>
          </a:path>
          <a:tileRect l="0" t="0" r="0" b="0"/>
        </a:gradFill>
      </a:fillStyleLst>
      <a:lnStyleLst>
        <a:ln w="9525" cap="flat" cmpd="sng" algn="ctr">
          <a:prstDash val="solid"/>
        </a:ln>
        <a:ln w="26425" cap="flat" cmpd="sng" algn="ctr">
          <a:prstDash val="solid"/>
        </a:ln>
        <a:ln w="4445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85000"/>
              </a:schemeClr>
            </a:gs>
            <a:gs pos="40000">
              <a:schemeClr val="phClr">
                <a:tint val="95000"/>
                <a:shade val="85000"/>
              </a:schemeClr>
            </a:gs>
            <a:gs pos="100000">
              <a:schemeClr val="phClr">
                <a:shade val="45000"/>
              </a:schemeClr>
            </a:gs>
          </a:gsLst>
          <a:lin ang="5400000" scaled="0"/>
          <a:tileRect l="0" t="0" r="0" b="0"/>
        </a:gradFill>
        <a:blipFill rotWithShape="1">
          <a:blip r:embed="rId1"/>
          <a:srcRect l="0" t="0" r="0" b="0"/>
          <a:tile tx="0" ty="0" sx="70000" sy="70000" flip="none" algn="tl"/>
        </a:blipFill>
      </a:bgFillStyleLst>
    </a:fmtScheme>
  </a:themeElements>
</a:theme>
</file>

<file path=ppt/theme/theme12.xml><?xml version="1.0" encoding="utf-8"?>
<a:theme xmlns:a="http://schemas.openxmlformats.org/drawingml/2006/main" xmlns:r="http://schemas.openxmlformats.org/officeDocument/2006/relationships"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Clarity</Template>
  <TotalTime>14423</TotalTime>
  <Application>LibreOffice/25.2.2.2$Linux_X86_64 LibreOffice_project/7370d4be9e3cf6031a51beef54ff3bda878e3fac</Application>
  <AppVersion>15.0000</AppVersion>
  <Words>1712</Words>
  <Paragraphs>567</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2020-03-31T01:34:36Z</dcterms:created>
  <dc:creator>Eleanor Birrell</dc:creator>
  <dc:description/>
  <dc:language>en-US</dc:language>
  <cp:lastModifiedBy/>
  <dcterms:modified xsi:type="dcterms:W3CDTF">2025-04-03T14:26:08Z</dcterms:modified>
  <cp:revision>157</cp:revision>
  <dc:subject/>
  <dc:title>Lecture 18: Virtual Memory (cont'd)</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9</vt:i4>
  </property>
  <property fmtid="{D5CDD505-2E9C-101B-9397-08002B2CF9AE}" pid="3" name="PresentationFormat">
    <vt:lpwstr>On-screen Show (4:3)</vt:lpwstr>
  </property>
  <property fmtid="{D5CDD505-2E9C-101B-9397-08002B2CF9AE}" pid="4" name="Slides">
    <vt:i4>18</vt:i4>
  </property>
</Properties>
</file>