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654" r:id="rId3"/>
    <p:sldId id="661" r:id="rId4"/>
    <p:sldId id="659" r:id="rId5"/>
    <p:sldId id="662" r:id="rId6"/>
    <p:sldId id="663" r:id="rId7"/>
    <p:sldId id="664" r:id="rId8"/>
    <p:sldId id="665" r:id="rId9"/>
    <p:sldId id="667" r:id="rId10"/>
    <p:sldId id="668" r:id="rId11"/>
    <p:sldId id="669" r:id="rId12"/>
    <p:sldId id="670" r:id="rId13"/>
    <p:sldId id="671" r:id="rId14"/>
    <p:sldId id="672" r:id="rId15"/>
    <p:sldId id="673" r:id="rId16"/>
    <p:sldId id="674" r:id="rId17"/>
    <p:sldId id="675" r:id="rId18"/>
    <p:sldId id="676" r:id="rId19"/>
    <p:sldId id="677" r:id="rId20"/>
    <p:sldId id="679" r:id="rId21"/>
    <p:sldId id="680" r:id="rId22"/>
    <p:sldId id="681" r:id="rId23"/>
    <p:sldId id="682" r:id="rId24"/>
    <p:sldId id="683" r:id="rId25"/>
    <p:sldId id="685" r:id="rId26"/>
    <p:sldId id="686" r:id="rId27"/>
    <p:sldId id="687" r:id="rId28"/>
    <p:sldId id="688" r:id="rId29"/>
    <p:sldId id="689" r:id="rId30"/>
    <p:sldId id="690" r:id="rId31"/>
    <p:sldId id="691" r:id="rId32"/>
    <p:sldId id="693" r:id="rId33"/>
    <p:sldId id="692" r:id="rId34"/>
    <p:sldId id="694" r:id="rId35"/>
    <p:sldId id="695" r:id="rId36"/>
    <p:sldId id="696" r:id="rId37"/>
    <p:sldId id="703" r:id="rId38"/>
    <p:sldId id="704" r:id="rId39"/>
    <p:sldId id="705" r:id="rId40"/>
    <p:sldId id="706" r:id="rId41"/>
    <p:sldId id="707" r:id="rId42"/>
    <p:sldId id="708" r:id="rId43"/>
    <p:sldId id="709" r:id="rId44"/>
    <p:sldId id="710" r:id="rId45"/>
    <p:sldId id="711" r:id="rId46"/>
    <p:sldId id="712" r:id="rId47"/>
    <p:sldId id="713" r:id="rId48"/>
    <p:sldId id="718" r:id="rId49"/>
    <p:sldId id="719" r:id="rId50"/>
    <p:sldId id="720" r:id="rId51"/>
    <p:sldId id="721" r:id="rId52"/>
    <p:sldId id="722" r:id="rId53"/>
    <p:sldId id="723" r:id="rId54"/>
    <p:sldId id="724" r:id="rId55"/>
    <p:sldId id="725" r:id="rId56"/>
    <p:sldId id="726" r:id="rId57"/>
    <p:sldId id="727" r:id="rId58"/>
    <p:sldId id="728" r:id="rId59"/>
    <p:sldId id="729" r:id="rId60"/>
    <p:sldId id="730" r:id="rId61"/>
    <p:sldId id="73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86672" autoAdjust="0"/>
  </p:normalViewPr>
  <p:slideViewPr>
    <p:cSldViewPr snapToObjects="1">
      <p:cViewPr varScale="1">
        <p:scale>
          <a:sx n="96" d="100"/>
          <a:sy n="96" d="100"/>
        </p:scale>
        <p:origin x="20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EA6D-F892-8B4D-B279-8B3A3A5F6A1E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E657-BFEA-EA4A-88DB-DD20B407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Eight_queens_puzz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CS51A – Spring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334" y="60299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5358824"/>
            <a:ext cx="161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Pick one!</a:t>
            </a:r>
          </a:p>
        </p:txBody>
      </p:sp>
    </p:spTree>
    <p:extLst>
      <p:ext uri="{BB962C8B-B14F-4D97-AF65-F5344CB8AC3E}">
        <p14:creationId xmlns:p14="http://schemas.microsoft.com/office/powerpoint/2010/main" val="115984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Still three options!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6139827"/>
            <a:ext cx="408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would you explore/pick?</a:t>
            </a:r>
          </a:p>
        </p:txBody>
      </p:sp>
    </p:spTree>
    <p:extLst>
      <p:ext uri="{BB962C8B-B14F-4D97-AF65-F5344CB8AC3E}">
        <p14:creationId xmlns:p14="http://schemas.microsoft.com/office/powerpoint/2010/main" val="196639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5495776"/>
            <a:ext cx="7064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Most people go down a single path until they realize that it’s wrong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Keep exploring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2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Keep exploring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587424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46482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we stuck?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6096947"/>
            <a:ext cx="666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No.  Red positions are just possible options we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19346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5521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do we know not to go left?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5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5410200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Have to be careful and keep track of where we’ve been if we can loop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1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3718504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9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99" y="1815192"/>
            <a:ext cx="1903445" cy="11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257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information do we need to figure out a solution?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6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to start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to finish (goal)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the “world” (in this case a maze) looks like</a:t>
            </a:r>
          </a:p>
          <a:p>
            <a:pPr lvl="1"/>
            <a:r>
              <a:rPr lang="en-US" dirty="0"/>
              <a:t>We’ll define the world as a collection of discrete states</a:t>
            </a:r>
          </a:p>
          <a:p>
            <a:pPr lvl="1"/>
            <a:r>
              <a:rPr lang="en-US" dirty="0"/>
              <a:t>States are connected if we can get from one state to another by taking a particular action</a:t>
            </a:r>
          </a:p>
          <a:p>
            <a:pPr lvl="1"/>
            <a:r>
              <a:rPr lang="en-US" dirty="0"/>
              <a:t>This is called the “state space”</a:t>
            </a:r>
          </a:p>
        </p:txBody>
      </p:sp>
    </p:spTree>
    <p:extLst>
      <p:ext uri="{BB962C8B-B14F-4D97-AF65-F5344CB8AC3E}">
        <p14:creationId xmlns:p14="http://schemas.microsoft.com/office/powerpoint/2010/main" val="2030453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4572000"/>
            <a:ext cx="2628900" cy="18979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762000" y="4114800"/>
            <a:ext cx="7620000" cy="7620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8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57200" y="4547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" y="4432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800100" y="3468033"/>
            <a:ext cx="1371600" cy="7991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06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752606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05006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38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30" idx="0"/>
          </p:cNvCxnSpPr>
          <p:nvPr/>
        </p:nvCxnSpPr>
        <p:spPr>
          <a:xfrm flipH="1">
            <a:off x="4095506" y="3468033"/>
            <a:ext cx="1929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3246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246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36" idx="0"/>
          </p:cNvCxnSpPr>
          <p:nvPr/>
        </p:nvCxnSpPr>
        <p:spPr>
          <a:xfrm>
            <a:off x="6631486" y="3468033"/>
            <a:ext cx="3601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324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242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44721" y="52980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15100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64404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86784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" y="4151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144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1104900" y="3468033"/>
            <a:ext cx="10668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9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74649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9889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3248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3089390" y="3468033"/>
            <a:ext cx="98731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152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152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515100" y="3445070"/>
            <a:ext cx="1143000" cy="6185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152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6595" y="5334000"/>
            <a:ext cx="556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a given problem, still could have different state-spaces</a:t>
            </a:r>
          </a:p>
        </p:txBody>
      </p:sp>
      <p:sp>
        <p:nvSpPr>
          <p:cNvPr id="40" name="Oval 39"/>
          <p:cNvSpPr/>
          <p:nvPr/>
        </p:nvSpPr>
        <p:spPr>
          <a:xfrm>
            <a:off x="10668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192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3716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371600" y="43677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0040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2004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290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034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4252434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04834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38428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06344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706344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858744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9530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>
            <a:off x="4076700" y="3468033"/>
            <a:ext cx="518634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467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905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905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905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19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6248400" y="3445070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94012" y="5959644"/>
            <a:ext cx="325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many more states are there?</a:t>
            </a:r>
          </a:p>
        </p:txBody>
      </p:sp>
      <p:sp>
        <p:nvSpPr>
          <p:cNvPr id="69" name="Oval 68"/>
          <p:cNvSpPr/>
          <p:nvPr/>
        </p:nvSpPr>
        <p:spPr>
          <a:xfrm>
            <a:off x="4953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248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01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maze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maze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5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17061"/>
              </p:ext>
            </p:extLst>
          </p:nvPr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AI?</a:t>
            </a:r>
          </a:p>
        </p:txBody>
      </p:sp>
      <p:sp>
        <p:nvSpPr>
          <p:cNvPr id="3" name="Oval 2"/>
          <p:cNvSpPr/>
          <p:nvPr/>
        </p:nvSpPr>
        <p:spPr>
          <a:xfrm>
            <a:off x="4724400" y="3810000"/>
            <a:ext cx="2590800" cy="1843087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6019800"/>
            <a:ext cx="283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Next couple of weeks</a:t>
            </a:r>
          </a:p>
        </p:txBody>
      </p:sp>
    </p:spTree>
    <p:extLst>
      <p:ext uri="{BB962C8B-B14F-4D97-AF65-F5344CB8AC3E}">
        <p14:creationId xmlns:p14="http://schemas.microsoft.com/office/powerpoint/2010/main" val="4012812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maze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588" y="5733959"/>
            <a:ext cx="15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what?</a:t>
            </a:r>
          </a:p>
        </p:txBody>
      </p:sp>
    </p:spTree>
    <p:extLst>
      <p:ext uri="{BB962C8B-B14F-4D97-AF65-F5344CB8AC3E}">
        <p14:creationId xmlns:p14="http://schemas.microsoft.com/office/powerpoint/2010/main" val="1054994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maze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876233" y="2683458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78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maze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876233" y="2691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406410" y="4089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68788" y="5638800"/>
            <a:ext cx="15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what?</a:t>
            </a:r>
          </a:p>
        </p:txBody>
      </p:sp>
    </p:spTree>
    <p:extLst>
      <p:ext uri="{BB962C8B-B14F-4D97-AF65-F5344CB8AC3E}">
        <p14:creationId xmlns:p14="http://schemas.microsoft.com/office/powerpoint/2010/main" val="2394873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maze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876233" y="2691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406410" y="408948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44988" y="5029200"/>
            <a:ext cx="15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what?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2862911" y="4055728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53" y="5733762"/>
            <a:ext cx="1511301" cy="9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maze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1781" y="5377702"/>
            <a:ext cx="256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Could we have found it any other way?</a:t>
            </a:r>
          </a:p>
        </p:txBody>
      </p:sp>
    </p:spTree>
    <p:extLst>
      <p:ext uri="{BB962C8B-B14F-4D97-AF65-F5344CB8AC3E}">
        <p14:creationId xmlns:p14="http://schemas.microsoft.com/office/powerpoint/2010/main" val="3261421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Keep track of a list of states that we </a:t>
            </a:r>
            <a:r>
              <a:rPr lang="en-US" i="1" dirty="0"/>
              <a:t>could</a:t>
            </a:r>
            <a:r>
              <a:rPr lang="en-US" dirty="0"/>
              <a:t> visit, we’ll call it “</a:t>
            </a:r>
            <a:r>
              <a:rPr lang="en-US" dirty="0" err="1"/>
              <a:t>to_visit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 idea:</a:t>
            </a:r>
          </a:p>
          <a:p>
            <a:pPr lvl="1"/>
            <a:r>
              <a:rPr lang="en-US" dirty="0"/>
              <a:t>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/>
              <a:t>if it’s the goal state</a:t>
            </a:r>
          </a:p>
          <a:p>
            <a:pPr lvl="2"/>
            <a:r>
              <a:rPr lang="en-US" dirty="0"/>
              <a:t>we’re done!</a:t>
            </a:r>
          </a:p>
          <a:p>
            <a:pPr lvl="1"/>
            <a:r>
              <a:rPr lang="en-US" dirty="0"/>
              <a:t>if it’s not the goal state</a:t>
            </a:r>
          </a:p>
          <a:p>
            <a:pPr lvl="2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2"/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4064070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178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we start?</a:t>
            </a:r>
          </a:p>
        </p:txBody>
      </p:sp>
    </p:spTree>
    <p:extLst>
      <p:ext uri="{BB962C8B-B14F-4D97-AF65-F5344CB8AC3E}">
        <p14:creationId xmlns:p14="http://schemas.microsoft.com/office/powerpoint/2010/main" val="317120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Add start not to </a:t>
            </a:r>
            <a:r>
              <a:rPr lang="en-US" dirty="0" err="1">
                <a:solidFill>
                  <a:srgbClr val="0000FF"/>
                </a:solidFill>
              </a:rPr>
              <a:t>to_visit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9922" y="4876800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2567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Add start not to </a:t>
            </a:r>
            <a:r>
              <a:rPr lang="en-US" dirty="0" err="1">
                <a:solidFill>
                  <a:srgbClr val="0000FF"/>
                </a:solidFill>
              </a:rPr>
              <a:t>to_visit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609" y="4593688"/>
            <a:ext cx="3063191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9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609" y="4880191"/>
            <a:ext cx="3063191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5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8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93748" y="5724369"/>
            <a:ext cx="3511552" cy="44783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9827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018" y="4479730"/>
            <a:ext cx="3069982" cy="39707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5331934"/>
            <a:ext cx="1382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Which one?</a:t>
            </a:r>
          </a:p>
        </p:txBody>
      </p:sp>
    </p:spTree>
    <p:extLst>
      <p:ext uri="{BB962C8B-B14F-4D97-AF65-F5344CB8AC3E}">
        <p14:creationId xmlns:p14="http://schemas.microsoft.com/office/powerpoint/2010/main" val="1000541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018" y="4784530"/>
            <a:ext cx="3069982" cy="39707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3636649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946" y="5638438"/>
            <a:ext cx="3571253" cy="53376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00800" y="5315272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 should we add them in the list?</a:t>
            </a:r>
          </a:p>
        </p:txBody>
      </p:sp>
    </p:spTree>
    <p:extLst>
      <p:ext uri="{BB962C8B-B14F-4D97-AF65-F5344CB8AC3E}">
        <p14:creationId xmlns:p14="http://schemas.microsoft.com/office/powerpoint/2010/main" val="3551841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946" y="5638438"/>
            <a:ext cx="3571253" cy="53376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00800" y="5315272"/>
            <a:ext cx="262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Let’s add them to the front</a:t>
            </a:r>
          </a:p>
        </p:txBody>
      </p:sp>
    </p:spTree>
    <p:extLst>
      <p:ext uri="{BB962C8B-B14F-4D97-AF65-F5344CB8AC3E}">
        <p14:creationId xmlns:p14="http://schemas.microsoft.com/office/powerpoint/2010/main" val="3068902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167" y="4526099"/>
            <a:ext cx="3099833" cy="350702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45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877" y="5624778"/>
            <a:ext cx="3697532" cy="623622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00800" y="5315272"/>
            <a:ext cx="262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we do here?</a:t>
            </a:r>
          </a:p>
        </p:txBody>
      </p:sp>
    </p:spTree>
    <p:extLst>
      <p:ext uri="{BB962C8B-B14F-4D97-AF65-F5344CB8AC3E}">
        <p14:creationId xmlns:p14="http://schemas.microsoft.com/office/powerpoint/2010/main" val="2566639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426" y="4536971"/>
            <a:ext cx="3018374" cy="33982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324600" y="5181600"/>
            <a:ext cx="262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list keeps track of where to go next, i.e. the states we know about but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41619351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072" y="5638800"/>
            <a:ext cx="3515227" cy="5334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49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072" y="5638800"/>
            <a:ext cx="3515227" cy="5334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  <a:p>
            <a:r>
              <a:rPr lang="en-US" dirty="0"/>
              <a:t>7</a:t>
            </a:r>
          </a:p>
          <a:p>
            <a:r>
              <a:rPr lang="en-US" dirty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0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787" y="4564606"/>
            <a:ext cx="2976814" cy="312194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  <a:p>
            <a:r>
              <a:rPr lang="en-US" dirty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672785" y="259911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30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787" y="4850568"/>
            <a:ext cx="2976814" cy="55963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672785" y="259911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124200" y="25799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699" y="5246132"/>
            <a:ext cx="1511301" cy="9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6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946" y="5638438"/>
            <a:ext cx="3571253" cy="53376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305660" y="4992106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type of structure/list is the </a:t>
            </a:r>
            <a:r>
              <a:rPr lang="en-US" dirty="0" err="1">
                <a:solidFill>
                  <a:srgbClr val="FF0000"/>
                </a:solidFill>
              </a:rPr>
              <a:t>to_visit</a:t>
            </a:r>
            <a:r>
              <a:rPr lang="en-US" dirty="0">
                <a:solidFill>
                  <a:srgbClr val="FF0000"/>
                </a:solidFill>
              </a:rPr>
              <a:t> list?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8247" y="6018449"/>
            <a:ext cx="189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a stack!!! (LIFO)</a:t>
            </a:r>
          </a:p>
        </p:txBody>
      </p:sp>
    </p:spTree>
    <p:extLst>
      <p:ext uri="{BB962C8B-B14F-4D97-AF65-F5344CB8AC3E}">
        <p14:creationId xmlns:p14="http://schemas.microsoft.com/office/powerpoint/2010/main" val="6067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15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69353" y="5208830"/>
            <a:ext cx="214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would happen if it was a queue?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9922" y="4876800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138337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 the start state to </a:t>
            </a:r>
            <a:r>
              <a:rPr lang="en-US" dirty="0" err="1"/>
              <a:t>to_visit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Repeat</a:t>
            </a:r>
          </a:p>
          <a:p>
            <a:pPr lvl="1"/>
            <a:r>
              <a:rPr lang="en-US" dirty="0"/>
              <a:t>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/>
              <a:t>if it’s the goal state</a:t>
            </a:r>
          </a:p>
          <a:p>
            <a:pPr lvl="2"/>
            <a:r>
              <a:rPr lang="en-US" dirty="0"/>
              <a:t>we’re done!</a:t>
            </a:r>
          </a:p>
          <a:p>
            <a:pPr lvl="1"/>
            <a:r>
              <a:rPr lang="en-US" dirty="0"/>
              <a:t>if it’s not the goal state</a:t>
            </a:r>
          </a:p>
          <a:p>
            <a:pPr lvl="2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3655336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add the start state to </a:t>
            </a:r>
            <a:r>
              <a:rPr lang="en-US" sz="2800" dirty="0" err="1"/>
              <a:t>to_visit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Repeat</a:t>
            </a:r>
          </a:p>
          <a:p>
            <a:pPr lvl="1"/>
            <a:r>
              <a:rPr lang="en-US" sz="2400" dirty="0"/>
              <a:t>take a state off the </a:t>
            </a:r>
            <a:r>
              <a:rPr lang="en-US" sz="2400" dirty="0" err="1"/>
              <a:t>to_visit</a:t>
            </a:r>
            <a:r>
              <a:rPr lang="en-US" sz="2400" dirty="0"/>
              <a:t> list</a:t>
            </a:r>
          </a:p>
          <a:p>
            <a:pPr lvl="1"/>
            <a:r>
              <a:rPr lang="en-US" sz="2400" dirty="0"/>
              <a:t>if it’s the goal state</a:t>
            </a:r>
          </a:p>
          <a:p>
            <a:pPr lvl="2"/>
            <a:r>
              <a:rPr lang="en-US" sz="2000" dirty="0"/>
              <a:t>we’re done!</a:t>
            </a:r>
          </a:p>
          <a:p>
            <a:pPr lvl="1"/>
            <a:r>
              <a:rPr lang="en-US" sz="2400" dirty="0"/>
              <a:t>if it’s not the goal state</a:t>
            </a:r>
          </a:p>
          <a:p>
            <a:pPr lvl="2"/>
            <a:r>
              <a:rPr lang="en-US" sz="2000" dirty="0"/>
              <a:t>Add all of the successive states to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2648" y="5410200"/>
            <a:ext cx="7921752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638800"/>
            <a:ext cx="470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Depth first search (DFS): </a:t>
            </a:r>
            <a:r>
              <a:rPr lang="en-US" sz="2000" dirty="0" err="1"/>
              <a:t>to_visit</a:t>
            </a:r>
            <a:r>
              <a:rPr lang="en-US" sz="2000" dirty="0"/>
              <a:t> is a stack</a:t>
            </a:r>
          </a:p>
          <a:p>
            <a:r>
              <a:rPr lang="en-US" sz="2000" dirty="0"/>
              <a:t>Breadth first search (BFS): </a:t>
            </a:r>
            <a:r>
              <a:rPr lang="en-US" sz="2000" dirty="0" err="1"/>
              <a:t>to_visit</a:t>
            </a:r>
            <a:r>
              <a:rPr lang="en-US" sz="2000" dirty="0"/>
              <a:t> is a queue</a:t>
            </a:r>
          </a:p>
        </p:txBody>
      </p:sp>
    </p:spTree>
    <p:extLst>
      <p:ext uri="{BB962C8B-B14F-4D97-AF65-F5344CB8AC3E}">
        <p14:creationId xmlns:p14="http://schemas.microsoft.com/office/powerpoint/2010/main" val="3708213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Place N queens on an N by N chess board such that none of the N queens are attacking any other queen.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87" y="3429000"/>
            <a:ext cx="25654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243935"/>
            <a:ext cx="152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Solution(s)?</a:t>
            </a:r>
          </a:p>
        </p:txBody>
      </p:sp>
    </p:spTree>
    <p:extLst>
      <p:ext uri="{BB962C8B-B14F-4D97-AF65-F5344CB8AC3E}">
        <p14:creationId xmlns:p14="http://schemas.microsoft.com/office/powerpoint/2010/main" val="3198611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Place N queens on an N by N chess board such that none of the N queens are attacking any other queen.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52800"/>
            <a:ext cx="24384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352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76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Place N queens on an N by N chess board such that none of the N queens are attacking any other queen.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511" y="3124200"/>
            <a:ext cx="2641600" cy="264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3727" y="6207143"/>
            <a:ext cx="152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Solution(s)?</a:t>
            </a:r>
          </a:p>
        </p:txBody>
      </p:sp>
    </p:spTree>
    <p:extLst>
      <p:ext uri="{BB962C8B-B14F-4D97-AF65-F5344CB8AC3E}">
        <p14:creationId xmlns:p14="http://schemas.microsoft.com/office/powerpoint/2010/main" val="277439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Place N queens on an N by N chess board such that none of the N queens are attacking any other queen.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049" y="2659082"/>
            <a:ext cx="79217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solve this with search: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What is a state?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What is the start state?</a:t>
            </a: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What is the goal?</a:t>
            </a: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How do we transition from one state to the next?</a:t>
            </a:r>
          </a:p>
        </p:txBody>
      </p:sp>
    </p:spTree>
    <p:extLst>
      <p:ext uri="{BB962C8B-B14F-4D97-AF65-F5344CB8AC3E}">
        <p14:creationId xmlns:p14="http://schemas.microsoft.com/office/powerpoint/2010/main" val="378907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03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 the start state to </a:t>
            </a:r>
            <a:r>
              <a:rPr lang="en-US" dirty="0" err="1"/>
              <a:t>to_visit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Repeat</a:t>
            </a:r>
          </a:p>
          <a:p>
            <a:pPr lvl="1"/>
            <a:r>
              <a:rPr lang="en-US" dirty="0"/>
              <a:t>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/>
              <a:t>if it’s the goal state</a:t>
            </a:r>
          </a:p>
          <a:p>
            <a:pPr lvl="2"/>
            <a:r>
              <a:rPr lang="en-US" dirty="0"/>
              <a:t>we’re done!</a:t>
            </a:r>
          </a:p>
          <a:p>
            <a:pPr lvl="1"/>
            <a:r>
              <a:rPr lang="en-US" dirty="0"/>
              <a:t>if it’s not the goal state</a:t>
            </a:r>
          </a:p>
          <a:p>
            <a:pPr lvl="2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3733800"/>
            <a:ext cx="2667000" cy="381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5029200"/>
            <a:ext cx="1905000" cy="381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7865" y="5751493"/>
            <a:ext cx="783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Any problem that we can define </a:t>
            </a:r>
            <a:r>
              <a:rPr lang="en-US" sz="2800">
                <a:solidFill>
                  <a:srgbClr val="0000FF"/>
                </a:solidFill>
              </a:rPr>
              <a:t>these three </a:t>
            </a:r>
            <a:r>
              <a:rPr lang="en-US" sz="2800" dirty="0">
                <a:solidFill>
                  <a:srgbClr val="0000FF"/>
                </a:solidFill>
              </a:rPr>
              <a:t>things can be plugged into the search algorithm!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638800"/>
            <a:ext cx="8308848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4800" y="3733800"/>
            <a:ext cx="193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this a goal state?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659868"/>
            <a:ext cx="451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states can I get to from the current state?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4953" y="1647585"/>
            <a:ext cx="1866447" cy="381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652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http://en.wikipedia.org/wiki/Eight_queens_puzzle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2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38400" y="5823937"/>
            <a:ext cx="335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you figure it out?</a:t>
            </a:r>
          </a:p>
        </p:txBody>
      </p:sp>
    </p:spTree>
    <p:extLst>
      <p:ext uri="{BB962C8B-B14F-4D97-AF65-F5344CB8AC3E}">
        <p14:creationId xmlns:p14="http://schemas.microsoft.com/office/powerpoint/2010/main" val="33200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31681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2082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Three choices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2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7024</TotalTime>
  <Words>1941</Words>
  <Application>Microsoft Macintosh PowerPoint</Application>
  <PresentationFormat>On-screen Show (4:3)</PresentationFormat>
  <Paragraphs>621</Paragraphs>
  <Slides>61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ＭＳ Ｐゴシック</vt:lpstr>
      <vt:lpstr>Arial</vt:lpstr>
      <vt:lpstr>Calibri</vt:lpstr>
      <vt:lpstr>Tw Cen MT</vt:lpstr>
      <vt:lpstr>Verdana</vt:lpstr>
      <vt:lpstr>Wingdings</vt:lpstr>
      <vt:lpstr>Wingdings 2</vt:lpstr>
      <vt:lpstr>Median</vt:lpstr>
      <vt:lpstr>Search</vt:lpstr>
      <vt:lpstr>Admin</vt:lpstr>
      <vt:lpstr>What is AI?</vt:lpstr>
      <vt:lpstr>Solve the maze!</vt:lpstr>
      <vt:lpstr>Solve the maze!</vt:lpstr>
      <vt:lpstr>Solve the maze!</vt:lpstr>
      <vt:lpstr>Solve the maze!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Search problems</vt:lpstr>
      <vt:lpstr>Search problems</vt:lpstr>
      <vt:lpstr>State space example</vt:lpstr>
      <vt:lpstr>State space example</vt:lpstr>
      <vt:lpstr>State space example</vt:lpstr>
      <vt:lpstr>State space example</vt:lpstr>
      <vt:lpstr>Solving the maze</vt:lpstr>
      <vt:lpstr>Solving the maze</vt:lpstr>
      <vt:lpstr>Solving the maze</vt:lpstr>
      <vt:lpstr>Solving the maze</vt:lpstr>
      <vt:lpstr>Solving the maze</vt:lpstr>
      <vt:lpstr>Solving the maze</vt:lpstr>
      <vt:lpstr>Solving the maze</vt:lpstr>
      <vt:lpstr>Search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algorithms</vt:lpstr>
      <vt:lpstr>Search algorithms</vt:lpstr>
      <vt:lpstr>N-queens problem</vt:lpstr>
      <vt:lpstr>N-queens problem</vt:lpstr>
      <vt:lpstr>N-queens problem</vt:lpstr>
      <vt:lpstr>N-queens problem</vt:lpstr>
      <vt:lpstr>Search algorithm</vt:lpstr>
      <vt:lpstr>N queens problem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649</cp:revision>
  <cp:lastPrinted>2019-04-03T17:10:14Z</cp:lastPrinted>
  <dcterms:created xsi:type="dcterms:W3CDTF">2011-02-09T18:38:39Z</dcterms:created>
  <dcterms:modified xsi:type="dcterms:W3CDTF">2019-04-03T17:10:17Z</dcterms:modified>
</cp:coreProperties>
</file>