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3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4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7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8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4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5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6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17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8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19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20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21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22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notesSlides/notesSlide23.xml" ContentType="application/vnd.openxmlformats-officedocument.presentationml.notesSlide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24.xml" ContentType="application/vnd.openxmlformats-officedocument.presentationml.notesSlid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25.xml" ContentType="application/vnd.openxmlformats-officedocument.presentationml.notesSlide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notesSlides/notesSlide26.xml" ContentType="application/vnd.openxmlformats-officedocument.presentationml.notesSlide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notesSlides/notesSlide27.xml" ContentType="application/vnd.openxmlformats-officedocument.presentationml.notesSlide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notesSlides/notesSlide28.xml" ContentType="application/vnd.openxmlformats-officedocument.presentationml.notesSlide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notesSlides/notesSlide29.xml" ContentType="application/vnd.openxmlformats-officedocument.presentationml.notesSlide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notesSlides/notesSlide30.xml" ContentType="application/vnd.openxmlformats-officedocument.presentationml.notesSlide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notesSlides/notesSlide31.xml" ContentType="application/vnd.openxmlformats-officedocument.presentationml.notesSlide+xml"/>
  <Override PartName="/ppt/tags/tag722.xml" ContentType="application/vnd.openxmlformats-officedocument.presentationml.tags+xml"/>
  <Override PartName="/ppt/notesSlides/notesSlide32.xml" ContentType="application/vnd.openxmlformats-officedocument.presentationml.notesSlide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notesSlides/notesSlide33.xml" ContentType="application/vnd.openxmlformats-officedocument.presentationml.notesSlide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notesSlides/notesSlide34.xml" ContentType="application/vnd.openxmlformats-officedocument.presentationml.notesSlide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notesSlides/notesSlide35.xml" ContentType="application/vnd.openxmlformats-officedocument.presentationml.notesSlide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notesSlides/notesSlide36.xml" ContentType="application/vnd.openxmlformats-officedocument.presentationml.notesSlide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notesSlides/notesSlide37.xml" ContentType="application/vnd.openxmlformats-officedocument.presentationml.notesSlide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notesSlides/notesSlide38.xml" ContentType="application/vnd.openxmlformats-officedocument.presentationml.notesSlide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notesSlides/notesSlide39.xml" ContentType="application/vnd.openxmlformats-officedocument.presentationml.notesSlide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notesSlides/notesSlide40.xml" ContentType="application/vnd.openxmlformats-officedocument.presentationml.notesSlide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notesSlides/notesSlide41.xml" ContentType="application/vnd.openxmlformats-officedocument.presentationml.notesSlide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notesSlides/notesSlide42.xml" ContentType="application/vnd.openxmlformats-officedocument.presentationml.notesSlide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notesSlides/notesSlide43.xml" ContentType="application/vnd.openxmlformats-officedocument.presentationml.notesSlide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notesSlides/notesSlide44.xml" ContentType="application/vnd.openxmlformats-officedocument.presentationml.notesSlide+xml"/>
  <Override PartName="/ppt/tags/tag1112.xml" ContentType="application/vnd.openxmlformats-officedocument.presentationml.tags+xml"/>
  <Override PartName="/ppt/notesSlides/notesSlide45.xml" ContentType="application/vnd.openxmlformats-officedocument.presentationml.notesSlide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notesSlides/notesSlide46.xml" ContentType="application/vnd.openxmlformats-officedocument.presentationml.notesSlide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notesSlides/notesSlide47.xml" ContentType="application/vnd.openxmlformats-officedocument.presentationml.notesSlide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notesSlides/notesSlide48.xml" ContentType="application/vnd.openxmlformats-officedocument.presentationml.notesSlide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notesSlides/notesSlide49.xml" ContentType="application/vnd.openxmlformats-officedocument.presentationml.notesSlide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notesSlides/notesSlide50.xml" ContentType="application/vnd.openxmlformats-officedocument.presentationml.notesSlide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notesSlides/notesSlide51.xml" ContentType="application/vnd.openxmlformats-officedocument.presentationml.notesSlide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notesSlides/notesSlide52.xml" ContentType="application/vnd.openxmlformats-officedocument.presentationml.notesSlide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notesSlides/notesSlide53.xml" ContentType="application/vnd.openxmlformats-officedocument.presentationml.notesSlide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notesSlides/notesSlide54.xml" ContentType="application/vnd.openxmlformats-officedocument.presentationml.notesSlide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notesSlides/notesSlide55.xml" ContentType="application/vnd.openxmlformats-officedocument.presentationml.notesSlide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notesSlides/notesSlide56.xml" ContentType="application/vnd.openxmlformats-officedocument.presentationml.notesSlide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notesSlides/notesSlide57.xml" ContentType="application/vnd.openxmlformats-officedocument.presentationml.notesSlide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notesSlides/notesSlide58.xml" ContentType="application/vnd.openxmlformats-officedocument.presentationml.notesSlide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notesSlides/notesSlide59.xml" ContentType="application/vnd.openxmlformats-officedocument.presentationml.notesSlide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notesSlides/notesSlide60.xml" ContentType="application/vnd.openxmlformats-officedocument.presentationml.notesSlide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82"/>
  </p:notesMasterIdLst>
  <p:handoutMasterIdLst>
    <p:handoutMasterId r:id="rId83"/>
  </p:handoutMasterIdLst>
  <p:sldIdLst>
    <p:sldId id="342" r:id="rId2"/>
    <p:sldId id="341" r:id="rId3"/>
    <p:sldId id="344" r:id="rId4"/>
    <p:sldId id="258" r:id="rId5"/>
    <p:sldId id="259" r:id="rId6"/>
    <p:sldId id="345" r:id="rId7"/>
    <p:sldId id="346" r:id="rId8"/>
    <p:sldId id="347" r:id="rId9"/>
    <p:sldId id="348" r:id="rId10"/>
    <p:sldId id="349" r:id="rId11"/>
    <p:sldId id="387" r:id="rId12"/>
    <p:sldId id="350" r:id="rId13"/>
    <p:sldId id="351" r:id="rId14"/>
    <p:sldId id="352" r:id="rId15"/>
    <p:sldId id="353" r:id="rId16"/>
    <p:sldId id="354" r:id="rId17"/>
    <p:sldId id="355" r:id="rId18"/>
    <p:sldId id="262" r:id="rId19"/>
    <p:sldId id="339" r:id="rId20"/>
    <p:sldId id="356" r:id="rId21"/>
    <p:sldId id="264" r:id="rId22"/>
    <p:sldId id="357" r:id="rId23"/>
    <p:sldId id="265" r:id="rId24"/>
    <p:sldId id="266" r:id="rId25"/>
    <p:sldId id="358" r:id="rId26"/>
    <p:sldId id="359" r:id="rId27"/>
    <p:sldId id="360" r:id="rId28"/>
    <p:sldId id="361" r:id="rId29"/>
    <p:sldId id="269" r:id="rId30"/>
    <p:sldId id="270" r:id="rId31"/>
    <p:sldId id="271" r:id="rId32"/>
    <p:sldId id="273" r:id="rId33"/>
    <p:sldId id="272" r:id="rId34"/>
    <p:sldId id="276" r:id="rId35"/>
    <p:sldId id="364" r:id="rId36"/>
    <p:sldId id="362" r:id="rId37"/>
    <p:sldId id="314" r:id="rId38"/>
    <p:sldId id="278" r:id="rId39"/>
    <p:sldId id="279" r:id="rId40"/>
    <p:sldId id="365" r:id="rId41"/>
    <p:sldId id="280" r:id="rId42"/>
    <p:sldId id="281" r:id="rId43"/>
    <p:sldId id="366" r:id="rId44"/>
    <p:sldId id="282" r:id="rId45"/>
    <p:sldId id="367" r:id="rId46"/>
    <p:sldId id="283" r:id="rId47"/>
    <p:sldId id="368" r:id="rId48"/>
    <p:sldId id="369" r:id="rId49"/>
    <p:sldId id="315" r:id="rId50"/>
    <p:sldId id="372" r:id="rId51"/>
    <p:sldId id="388" r:id="rId52"/>
    <p:sldId id="326" r:id="rId53"/>
    <p:sldId id="328" r:id="rId54"/>
    <p:sldId id="329" r:id="rId55"/>
    <p:sldId id="330" r:id="rId56"/>
    <p:sldId id="373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284" r:id="rId65"/>
    <p:sldId id="385" r:id="rId66"/>
    <p:sldId id="285" r:id="rId67"/>
    <p:sldId id="386" r:id="rId68"/>
    <p:sldId id="389" r:id="rId69"/>
    <p:sldId id="287" r:id="rId70"/>
    <p:sldId id="288" r:id="rId71"/>
    <p:sldId id="289" r:id="rId72"/>
    <p:sldId id="290" r:id="rId73"/>
    <p:sldId id="374" r:id="rId74"/>
    <p:sldId id="291" r:id="rId75"/>
    <p:sldId id="292" r:id="rId76"/>
    <p:sldId id="317" r:id="rId77"/>
    <p:sldId id="293" r:id="rId78"/>
    <p:sldId id="294" r:id="rId79"/>
    <p:sldId id="390" r:id="rId80"/>
    <p:sldId id="295" r:id="rId81"/>
  </p:sldIdLst>
  <p:sldSz cx="9144000" cy="6858000" type="screen4x3"/>
  <p:notesSz cx="6985000" cy="9271000"/>
  <p:custDataLst>
    <p:tags r:id="rId8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7C80"/>
    <a:srgbClr val="996633"/>
    <a:srgbClr val="FF0000"/>
    <a:srgbClr val="33CC33"/>
    <a:srgbClr val="CC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20" autoAdjust="0"/>
  </p:normalViewPr>
  <p:slideViewPr>
    <p:cSldViewPr>
      <p:cViewPr varScale="1">
        <p:scale>
          <a:sx n="78" d="100"/>
          <a:sy n="78" d="100"/>
        </p:scale>
        <p:origin x="-17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interSettings" Target="printerSettings/printerSettings1.bin"/><Relationship Id="rId85" Type="http://schemas.openxmlformats.org/officeDocument/2006/relationships/tags" Target="tags/tag1.xml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82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82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C46D50-8C34-4E40-A48B-5A5F5C538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47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32AA255D-AC34-C64D-B1B0-6150DACDBE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43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729" y="4404033"/>
            <a:ext cx="5123546" cy="41710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45" tIns="45722" rIns="91445" bIns="45722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932DA-34A4-E247-A0D9-97FF596C3DF6}" type="slidenum">
              <a:rPr lang="en-US"/>
              <a:pPr/>
              <a:t>25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3725"/>
            <a:ext cx="5122333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57A3B-99C8-C64F-A238-5D2C0F4B2960}" type="slidenum">
              <a:rPr lang="en-US"/>
              <a:pPr/>
              <a:t>26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3725"/>
            <a:ext cx="5122333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D06A5-5882-E940-93CE-5088D7923D8E}" type="slidenum">
              <a:rPr lang="en-US"/>
              <a:pPr/>
              <a:t>27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3725"/>
            <a:ext cx="5122333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076A1-D420-CB41-AB38-F9C8A370A8B8}" type="slidenum">
              <a:rPr lang="en-US"/>
              <a:pPr/>
              <a:t>28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3725"/>
            <a:ext cx="5122333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29DFD-F598-7D4A-961C-A5A05EB7962E}" type="slidenum">
              <a:rPr lang="en-US"/>
              <a:pPr/>
              <a:t>29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2AFA0-F123-7E4A-86A3-18647BD1372D}" type="slidenum">
              <a:rPr lang="en-US"/>
              <a:pPr/>
              <a:t>30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Remember ‘consistent’ means ‘legal’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32EAA-248F-1B46-A377-9BC3CC6AE0B3}" type="slidenum">
              <a:rPr lang="en-US"/>
              <a:pPr/>
              <a:t>31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We haven’t specified these things yet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9B565-315D-8D46-9953-5FE00F38FAEB}" type="slidenum">
              <a:rPr lang="en-US"/>
              <a:pPr/>
              <a:t>32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What about now? 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The most constrained column - 3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595FF-68F8-6F48-BBCC-13BA38226D98}" type="slidenum">
              <a:rPr lang="en-US"/>
              <a:pPr/>
              <a:t>33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64822-DD7B-1343-9DD6-BB358DC023B2}" type="slidenum">
              <a:rPr lang="en-US"/>
              <a:pPr/>
              <a:t>34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E0124-EA41-AE49-BFD0-84396B99A55E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Using local search, we would generate a random configuration of queens on the board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Check if it is the goal state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If not, make some alteration and try again</a:t>
            </a:r>
          </a:p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Is there anything bad about this?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Its easy to generate and alter, but might have to do that many times</a:t>
            </a:r>
          </a:p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There are various ways to do this smarter, with genetic algorithms, etc, but this state space is still huge</a:t>
            </a:r>
          </a:p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How would you go about figuring out where to put another queen on this board in column 3?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What are the positions that you would try?</a:t>
            </a:r>
          </a:p>
          <a:p>
            <a:pPr lvl="1"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TRY THIS ON YOUR PAPER - BE CONSCIOUS OF YOUR METHOD - TRY COL 3, then COL 4, …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BE43F-4EF3-5642-A5D1-F4238E19AE17}" type="slidenum">
              <a:rPr lang="en-US"/>
              <a:pPr/>
              <a:t>37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0592D-D849-5342-BDE2-83FF50033915}" type="slidenum">
              <a:rPr lang="en-US"/>
              <a:pPr/>
              <a:t>38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A7A55-A739-0A40-BE3C-62D55407C589}" type="slidenum">
              <a:rPr lang="en-US"/>
              <a:pPr/>
              <a:t>39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46ACD-972B-CA45-A043-793E1F9969BD}" type="slidenum">
              <a:rPr lang="en-US"/>
              <a:pPr/>
              <a:t>40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3725"/>
            <a:ext cx="5122333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2DA87-11D9-DA46-A6E9-6536A504188A}" type="slidenum">
              <a:rPr lang="en-US"/>
              <a:pPr/>
              <a:t>41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B5648-67CA-9F45-8983-607F8E13BC39}" type="slidenum">
              <a:rPr lang="en-US"/>
              <a:pPr/>
              <a:t>42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If we assign WA to be red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That eliminates red from the possibilities for NT and SA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B5648-67CA-9F45-8983-607F8E13BC39}" type="slidenum">
              <a:rPr lang="en-US"/>
              <a:pPr/>
              <a:t>43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If we assign WA to be red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That eliminates red from the possibilities for NT and SA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9CDF4-9304-1643-8E27-C005EC075F60}" type="slidenum">
              <a:rPr lang="en-US"/>
              <a:pPr/>
              <a:t>44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Now after we assign Q to be Green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That removes some other possibilities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9CDF4-9304-1643-8E27-C005EC075F60}" type="slidenum">
              <a:rPr lang="en-US"/>
              <a:pPr/>
              <a:t>45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Now after we assign Q to be Green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That removes some other possibilities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EEAC0-CCA0-E540-A46F-7164E5EAEC33}" type="slidenum">
              <a:rPr lang="en-US"/>
              <a:pPr/>
              <a:t>46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4CD59-EA1B-5D45-8367-3CD4F3E5EC5B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9CDF4-9304-1643-8E27-C005EC075F60}" type="slidenum">
              <a:rPr lang="en-US"/>
              <a:pPr/>
              <a:t>47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Now after we assign Q to be Green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That removes some other possibilities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9CDF4-9304-1643-8E27-C005EC075F60}" type="slidenum">
              <a:rPr lang="en-US"/>
              <a:pPr/>
              <a:t>48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Now after we assign Q to be Green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That removes some other possibilities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F5E82-DE1C-E44F-ABA7-0708A84E9F13}" type="slidenum">
              <a:rPr lang="en-US"/>
              <a:pPr/>
              <a:t>49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Forward checking was one way of avoiding getting too far down DEADEND branches, REMOVING ARC INCONSISTENCIES is another</a:t>
            </a: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Given two variables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that are connected by some constraint</a:t>
            </a: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We have a set of possible remaining values X and Y</a:t>
            </a: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For every possible label in Y, if using that label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for K leaves no possible labels in X for J</a:t>
            </a: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Then get rid of that possible label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5590E-CA68-954B-AB2F-BE67B8F28091}" type="slidenum">
              <a:rPr lang="en-US"/>
              <a:pPr/>
              <a:t>52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9CDD9-B51B-834F-AECF-073A36F776D1}" type="slidenum">
              <a:rPr lang="en-US"/>
              <a:pPr/>
              <a:t>53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Given this assignment of 1 to X1, we can remove a lot of values from the list of possibilities for the other variables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D3D1F-9FAF-A14B-B9C9-DE414DF0C4BE}" type="slidenum">
              <a:rPr lang="en-US"/>
              <a:pPr/>
              <a:t>54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Removing arc inconsistencies, do you see any others we can remove?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Consider the varaibles in pairs (x1, x2), (x1, x3),….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						hint:  (x2, x3)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What if you consider X2 and X3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What if we assigned 3 to X2? 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Then there would be no possibilities for X3 bc of diagonal conflict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So we can also eliminate 3 from X2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7320D-143A-8B4C-9425-20AD805F588B}" type="slidenum">
              <a:rPr lang="en-US"/>
              <a:pPr/>
              <a:t>55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Any other arc inconsistencies? Hint: try (x3,x2)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If we consider X3 and X2 again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If we assigned 4 to X3, then that would eliminate the possibilities for X2, so get rid of 4 for X3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Lets consider X3 and X4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If we assigned 2 to X3, that would eliminate all possibilities from X4, so we should get rid of 2 from X3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7320D-143A-8B4C-9425-20AD805F588B}" type="slidenum">
              <a:rPr lang="en-US"/>
              <a:pPr/>
              <a:t>56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Any other arc inconsistencies? Hint: try (x3,x2)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If we consider X3 and X2 again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If we assigned 4 to X3, then that would eliminate the possibilities for X2, so get rid of 4 for X3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Lets consider X3 and X4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If we assigned 2 to X3, that would eliminate all possibilities from X4, so we should get rid of 2 from X3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DAD47-CF50-3145-81FD-CEEA1B7F39C7}" type="slidenum">
              <a:rPr lang="en-US"/>
              <a:pPr/>
              <a:t>57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Now since X3 has no more possibilities, we need to back track and change our last assignment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B839B-5875-2B44-AF58-AC569DA6D8FE}" type="slidenum">
              <a:rPr lang="en-US"/>
              <a:pPr/>
              <a:t>58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So we try the second branch in the tree - we know that x1 can’t be 1 now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E89DC-030F-7D4F-8195-1D495909E8A4}" type="slidenum">
              <a:rPr lang="en-US"/>
              <a:pPr/>
              <a:t>18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DRAW on BOARD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Xi represents the row in which you’ll place the queen in col i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K is row num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-no worries about col conflicts because we are assigning 1 queen in each column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Constraint 1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Row number k can’t appear twice (would imply that we have a row conflict)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Constraint 2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Diagonal conflict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21978-0CB4-A84D-B388-EDCFCC5AA6D7}" type="slidenum">
              <a:rPr lang="en-US"/>
              <a:pPr/>
              <a:t>59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Again, remove arc inconsistencies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Arc (X3, X2)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If we assign X3=3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That removes all possibilities for X2, so get rid of X3=3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20D50-06DB-3349-B126-C34C731032A0}" type="slidenum">
              <a:rPr lang="en-US"/>
              <a:pPr/>
              <a:t>60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Arc (X4, X3)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X4 = 1 - remove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X4 = 3 - fine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Arc(X4, X2)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X4 = 4 - remove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30BC8-5174-6D4E-BC44-6FA52B407E1E}" type="slidenum">
              <a:rPr lang="en-US"/>
              <a:pPr/>
              <a:t>61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Now we have one value for each variable remaining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17A0E-AC61-1F42-A78A-6F1C4303F5CF}" type="slidenum">
              <a:rPr lang="en-US"/>
              <a:pPr/>
              <a:t>62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BB88F-BEC0-3741-A02A-2AB6993E4455}" type="slidenum">
              <a:rPr lang="en-US"/>
              <a:pPr/>
              <a:t>63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85489-16B3-BC4B-8F67-31754E15D6BA}" type="slidenum">
              <a:rPr lang="en-US"/>
              <a:pPr/>
              <a:t>64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When we look at a line drawing like this one, we get a vivid perception of 3D shape and layout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HOW?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We even get a perception of surface slant and tilt </a:t>
            </a:r>
          </a:p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How do we do this? - AI - study people first, then build a system</a:t>
            </a:r>
          </a:p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When thinking about how a machine could do this, we’ll consider the qualitative knowledge available from a line drawing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Lines can have multiple significance </a:t>
            </a:r>
          </a:p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The task of LINE LABELING (task of evaluating the actual significance of each line) was one of the first tasks in computer vision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Specifically, we’ll talk about EDGES between SURFACES in an image</a:t>
            </a:r>
          </a:p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If a program were able to automatically label these EDGES in some way, the program would know more about the image</a:t>
            </a:r>
          </a:p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Assume that the computer can see the lines and their intersections in some way, but doesn’t know how to interpret them</a:t>
            </a:r>
          </a:p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61362-8B95-1D4B-8720-5C80712483A1}" type="slidenum">
              <a:rPr lang="en-US"/>
              <a:pPr/>
              <a:t>65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61362-8B95-1D4B-8720-5C80712483A1}" type="slidenum">
              <a:rPr lang="en-US"/>
              <a:pPr/>
              <a:t>66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61362-8B95-1D4B-8720-5C80712483A1}" type="slidenum">
              <a:rPr lang="en-US"/>
              <a:pPr/>
              <a:t>67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61362-8B95-1D4B-8720-5C80712483A1}" type="slidenum">
              <a:rPr lang="en-US"/>
              <a:pPr/>
              <a:t>68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525A7-F34A-8A49-A260-5DAAF126C5DB}" type="slidenum">
              <a:rPr lang="en-US"/>
              <a:pPr/>
              <a:t>19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82A19-686E-5344-8436-801D8B5133E3}" type="slidenum">
              <a:rPr lang="en-US"/>
              <a:pPr/>
              <a:t>69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And the types of edges that we’re talking about are CONVEX, CONCAVE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If there is an arrow on an edge, it is an “occluding convex edge”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There are two surfaces, one completely occluding the other from our perspective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So we label the edge with an arrow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If you follow the arrow, the occluding surface will be on the right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055DB-44E7-8048-A66B-430F38FB8997}" type="slidenum">
              <a:rPr lang="en-US"/>
              <a:pPr/>
              <a:t>70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7CF0E-6143-1541-9C6E-AEA543A05B6F}" type="slidenum">
              <a:rPr lang="en-US"/>
              <a:pPr/>
              <a:t>71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77168-EB56-994E-B430-E799559E9EE2}" type="slidenum">
              <a:rPr lang="en-US"/>
              <a:pPr/>
              <a:t>72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An exhaustive listing of the different ways each vertex can be viewed </a:t>
            </a: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We get 3 different junction types, L, Y arrow, and T Junctions</a:t>
            </a: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L junctions come from 2 visible edges</a:t>
            </a: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Y arrow junctions come from 3 edges, none of which have an angle &gt; 180</a:t>
            </a: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T junctions are associated with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occlusion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055DB-44E7-8048-A66B-430F38FB8997}" type="slidenum">
              <a:rPr lang="en-US"/>
              <a:pPr/>
              <a:t>73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53DC4-E537-FC4A-A6E2-ED5AE19D46B5}" type="slidenum">
              <a:rPr lang="en-US"/>
              <a:pPr/>
              <a:t>74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The variables are the junctions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The values are labelings for the junctions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And the constraints are that each line has a single label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CSP performs well in this task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1FFE9-7DB6-504B-8E45-675A966D9BD9}" type="slidenum">
              <a:rPr lang="en-US"/>
              <a:pPr/>
              <a:t>75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0219D-5764-4241-8BBC-2CB35B57954A}" type="slidenum">
              <a:rPr lang="en-US"/>
              <a:pPr/>
              <a:t>76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 have two sets of values for these two different edges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Say we try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bottom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value in the top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corner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What does that make the other value have to be?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Doesn’t constrain</a:t>
            </a:r>
            <a:r>
              <a:rPr lang="en-US" baseline="0" dirty="0" smtClean="0">
                <a:latin typeface="Arial" charset="0"/>
                <a:ea typeface="Arial" charset="0"/>
                <a:cs typeface="Arial" charset="0"/>
              </a:rPr>
              <a:t> anything yet, let’s keep looking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9295B-950F-9A40-9D5B-D5BBE28A4B19}" type="slidenum">
              <a:rPr lang="en-US"/>
              <a:pPr/>
              <a:t>77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Since a + is coming in here, we only have one option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8A04A-ED3F-2849-A03B-1BCBC32130EE}" type="slidenum">
              <a:rPr lang="en-US"/>
              <a:pPr/>
              <a:t>78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Now that this has been assigned, we have two possible values for the next one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FD8A0-45CF-0449-A40D-54885FBDD0A3}" type="slidenum">
              <a:rPr lang="en-US"/>
              <a:pPr/>
              <a:t>20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3725"/>
            <a:ext cx="5122333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8A04A-ED3F-2849-A03B-1BCBC32130EE}" type="slidenum">
              <a:rPr lang="en-US"/>
              <a:pPr/>
              <a:t>79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Now that this has been assigned, we have two possible values for the next one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84EE3-1D05-8743-82B6-9311917FB4C9}" type="slidenum">
              <a:rPr lang="en-US"/>
              <a:pPr/>
              <a:t>80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What about arc inconsistencies?</a:t>
            </a: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If we labeled the left with #1, what could the right be? </a:t>
            </a: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		#3</a:t>
            </a: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If we labeled the left with #2, what could the right be?</a:t>
            </a: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		nothing!  ARC INCONSISTENCY - remove #2 from left</a:t>
            </a: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If we labeled the left with #3, what could the right be?</a:t>
            </a: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		nothing!  ARC INCONSISTENCY - remove #3 from left</a:t>
            </a: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If we labeled the left with #4, what could the right be?</a:t>
            </a: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		#2</a:t>
            </a: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If we labeled the left with #5, what could the right be?</a:t>
            </a: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		#1</a:t>
            </a: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If we labeled the left with #6, what could the right be?</a:t>
            </a:r>
          </a:p>
          <a:p>
            <a:pPr eaLnBrk="1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		#1</a:t>
            </a: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A2305-C0ED-774D-BB4F-08F622B482B5}" type="slidenum">
              <a:rPr lang="en-US"/>
              <a:pPr/>
              <a:t>21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This is much like the scheduling example that we saw in looking at AISPACE.org last week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47A70-2C9E-4F48-830C-71593F63C87B}" type="slidenum">
              <a:rPr lang="en-US"/>
              <a:pPr/>
              <a:t>23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ED2EF-AAF1-C345-978D-F1DCC55DE4C3}" type="slidenum">
              <a:rPr lang="en-US"/>
              <a:pPr/>
              <a:t>24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Arial" charset="0"/>
                <a:cs typeface="Arial" charset="0"/>
              </a:rPr>
              <a:t>It might be good to use search just so we don’t repeat extra work here - systematically work through the problem as opposed to wandering</a:t>
            </a:r>
          </a:p>
          <a:p>
            <a:pPr eaLnBrk="1" hangingPunct="1"/>
            <a:endParaRPr lang="en-US" dirty="0">
              <a:latin typeface="Times New Roman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Arial" charset="0"/>
                <a:cs typeface="Arial" charset="0"/>
              </a:rPr>
              <a:t>TRY THIS ON YOUR PAPER - generically</a:t>
            </a:r>
          </a:p>
          <a:p>
            <a:pPr eaLnBrk="1" hangingPunct="1"/>
            <a:endParaRPr lang="en-US" dirty="0">
              <a:latin typeface="Times New Roman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Arial" charset="0"/>
                <a:cs typeface="Arial" charset="0"/>
              </a:rPr>
              <a:t>incremental formulation of the search problem</a:t>
            </a:r>
          </a:p>
          <a:p>
            <a:pPr eaLnBrk="1" hangingPunct="1"/>
            <a:r>
              <a:rPr lang="en-US" b="1" dirty="0">
                <a:latin typeface="Times New Roman" charset="0"/>
                <a:ea typeface="Arial" charset="0"/>
                <a:cs typeface="Arial" charset="0"/>
              </a:rPr>
              <a:t>initial state</a:t>
            </a:r>
            <a:r>
              <a:rPr lang="en-US" dirty="0">
                <a:latin typeface="Times New Roman" charset="0"/>
                <a:ea typeface="Arial" charset="0"/>
                <a:cs typeface="Arial" charset="0"/>
              </a:rPr>
              <a:t> = {} no assignments</a:t>
            </a:r>
          </a:p>
          <a:p>
            <a:pPr eaLnBrk="1" hangingPunct="1"/>
            <a:r>
              <a:rPr lang="en-US" b="1" dirty="0">
                <a:latin typeface="Times New Roman" charset="0"/>
                <a:ea typeface="Arial" charset="0"/>
                <a:cs typeface="Arial" charset="0"/>
              </a:rPr>
              <a:t>successor function</a:t>
            </a:r>
            <a:r>
              <a:rPr lang="en-US" dirty="0">
                <a:latin typeface="Times New Roman" charset="0"/>
                <a:ea typeface="Arial" charset="0"/>
                <a:cs typeface="Arial" charset="0"/>
              </a:rPr>
              <a:t> = value can be assigned to any unassigned variable, provided that it does not conflict with any previously assigned variables</a:t>
            </a:r>
          </a:p>
          <a:p>
            <a:pPr eaLnBrk="1" hangingPunct="1"/>
            <a:r>
              <a:rPr lang="en-US" b="1" dirty="0">
                <a:latin typeface="Times New Roman" charset="0"/>
                <a:ea typeface="Arial" charset="0"/>
                <a:cs typeface="Arial" charset="0"/>
              </a:rPr>
              <a:t>goal test</a:t>
            </a:r>
            <a:r>
              <a:rPr lang="en-US" dirty="0">
                <a:latin typeface="Times New Roman" charset="0"/>
                <a:ea typeface="Arial" charset="0"/>
                <a:cs typeface="Arial" charset="0"/>
              </a:rPr>
              <a:t> = the current assignment is complete</a:t>
            </a:r>
          </a:p>
          <a:p>
            <a:pPr eaLnBrk="1" hangingPunct="1"/>
            <a:r>
              <a:rPr lang="en-US" b="1" dirty="0">
                <a:latin typeface="Times New Roman" charset="0"/>
                <a:ea typeface="Arial" charset="0"/>
                <a:cs typeface="Arial" charset="0"/>
              </a:rPr>
              <a:t>path cost</a:t>
            </a:r>
            <a:r>
              <a:rPr lang="en-US" dirty="0">
                <a:latin typeface="Times New Roman" charset="0"/>
                <a:ea typeface="Arial" charset="0"/>
                <a:cs typeface="Arial" charset="0"/>
              </a:rPr>
              <a:t> = constant cost (1) for each step</a:t>
            </a:r>
          </a:p>
          <a:p>
            <a:pPr eaLnBrk="1" hangingPunct="1">
              <a:buFontTx/>
              <a:buChar char="•"/>
            </a:pPr>
            <a:endParaRPr lang="en-US" dirty="0">
              <a:latin typeface="Times New Roman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Arial" charset="0"/>
                <a:cs typeface="Arial" charset="0"/>
              </a:rPr>
              <a:t>*if we were to represent this as a search tree, and our successor function allowed  us to make one assignment to a variable at each step, at </a:t>
            </a:r>
            <a:r>
              <a:rPr lang="en-US" i="1" dirty="0">
                <a:latin typeface="Times New Roman" charset="0"/>
                <a:ea typeface="Arial" charset="0"/>
                <a:cs typeface="Arial" charset="0"/>
              </a:rPr>
              <a:t>what depth would the solution be in a tree?</a:t>
            </a:r>
            <a:r>
              <a:rPr lang="en-US" dirty="0">
                <a:latin typeface="Times New Roman" charset="0"/>
                <a:ea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dirty="0">
                <a:latin typeface="Times New Roman" charset="0"/>
                <a:ea typeface="Arial" charset="0"/>
                <a:cs typeface="Arial" charset="0"/>
              </a:rPr>
              <a:t>any solution could only appear at depth </a:t>
            </a:r>
            <a:r>
              <a:rPr lang="en-US" dirty="0" err="1">
                <a:latin typeface="Times New Roman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Times New Roman" charset="0"/>
                <a:ea typeface="Arial" charset="0"/>
                <a:cs typeface="Arial" charset="0"/>
              </a:rPr>
              <a:t> (where </a:t>
            </a:r>
            <a:r>
              <a:rPr lang="en-US" dirty="0" err="1">
                <a:latin typeface="Times New Roman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Times New Roman" charset="0"/>
                <a:ea typeface="Arial" charset="0"/>
                <a:cs typeface="Arial" charset="0"/>
              </a:rPr>
              <a:t> is the number of variables)</a:t>
            </a:r>
          </a:p>
          <a:p>
            <a:pPr eaLnBrk="1" hangingPunct="1"/>
            <a:endParaRPr lang="en-US" i="1" dirty="0">
              <a:latin typeface="Times New Roman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i="1" dirty="0">
                <a:latin typeface="Times New Roman" charset="0"/>
                <a:ea typeface="Arial" charset="0"/>
                <a:cs typeface="Arial" charset="0"/>
              </a:rPr>
              <a:t>*What is the max depth of any tree?</a:t>
            </a:r>
            <a:r>
              <a:rPr lang="en-US" dirty="0">
                <a:latin typeface="Times New Roman" charset="0"/>
                <a:ea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dirty="0">
                <a:latin typeface="Times New Roman" charset="0"/>
                <a:ea typeface="Arial" charset="0"/>
                <a:cs typeface="Arial" charset="0"/>
              </a:rPr>
              <a:t>Tree can’t be deeper than </a:t>
            </a:r>
            <a:r>
              <a:rPr lang="en-US" dirty="0" err="1">
                <a:latin typeface="Times New Roman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Times New Roman" charset="0"/>
                <a:ea typeface="Arial" charset="0"/>
                <a:cs typeface="Arial" charset="0"/>
              </a:rPr>
              <a:t> because that’s how many variables we have</a:t>
            </a:r>
          </a:p>
          <a:p>
            <a:pPr eaLnBrk="1" hangingPunct="1"/>
            <a:endParaRPr lang="en-US" dirty="0">
              <a:latin typeface="Times New Roman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Arial" charset="0"/>
                <a:cs typeface="Arial" charset="0"/>
              </a:rPr>
              <a:t>Just like with our local search problems, the path by which a solution is reach is irrelevant (by path I mean the order at which values are assigned to the variables, the order in which the queens are placed on the board)</a:t>
            </a:r>
          </a:p>
          <a:p>
            <a:pPr eaLnBrk="1" hangingPunct="1"/>
            <a:endParaRPr lang="en-US" dirty="0">
              <a:latin typeface="Times New Roman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Times New Roman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33000-637A-2446-B933-669F2CAFE8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CE05-CDAB-8846-9232-865FAC4C0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DD924-95FD-6A4A-BF7F-FCC7E630D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2057400" cy="2286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48400" y="6477000"/>
            <a:ext cx="2362200" cy="228600"/>
          </a:xfrm>
        </p:spPr>
        <p:txBody>
          <a:bodyPr/>
          <a:lstStyle>
            <a:lvl1pPr>
              <a:defRPr smtClean="0"/>
            </a:lvl1pPr>
          </a:lstStyle>
          <a:p>
            <a:fld id="{8CDF4CB9-C34C-E243-8A1B-E8F8AB8532C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38481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38481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CC90C-3EF8-7A4B-85A8-E37CAE290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BB0A-3DFE-F544-9442-407EFC498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D2B84-0B66-EF49-A317-D4C788D0D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48B42-640A-B040-A5A4-392C37FDC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3D47-4DBF-7645-98B8-714696C9CB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6F8D2-D4F4-FC4B-8EDA-E47CDC339D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77A80-AADA-4940-9835-53DEC998E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FAA07-49F5-7A47-A067-E6D04999D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tags" Target="../tags/tag2.xml"/><Relationship Id="rId16" Type="http://schemas.openxmlformats.org/officeDocument/2006/relationships/tags" Target="../tags/tag3.xml"/><Relationship Id="rId17" Type="http://schemas.openxmlformats.org/officeDocument/2006/relationships/tags" Target="../tags/tag4.xml"/><Relationship Id="rId18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3D70E2-1082-3249-848C-2BA5C93898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 userDrawn="1">
            <p:custDataLst>
              <p:tags r:id="rId17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5785" name="AutoShape 9"/>
          <p:cNvSpPr>
            <a:spLocks noChangeArrowheads="1"/>
          </p:cNvSpPr>
          <p:nvPr userDrawn="1">
            <p:custDataLst>
              <p:tags r:id="rId18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tags" Target="../tags/tag140.xml"/><Relationship Id="rId21" Type="http://schemas.openxmlformats.org/officeDocument/2006/relationships/tags" Target="../tags/tag141.xml"/><Relationship Id="rId22" Type="http://schemas.openxmlformats.org/officeDocument/2006/relationships/tags" Target="../tags/tag142.xml"/><Relationship Id="rId23" Type="http://schemas.openxmlformats.org/officeDocument/2006/relationships/tags" Target="../tags/tag143.xml"/><Relationship Id="rId24" Type="http://schemas.openxmlformats.org/officeDocument/2006/relationships/tags" Target="../tags/tag144.xml"/><Relationship Id="rId25" Type="http://schemas.openxmlformats.org/officeDocument/2006/relationships/tags" Target="../tags/tag145.xml"/><Relationship Id="rId26" Type="http://schemas.openxmlformats.org/officeDocument/2006/relationships/tags" Target="../tags/tag146.xml"/><Relationship Id="rId27" Type="http://schemas.openxmlformats.org/officeDocument/2006/relationships/tags" Target="../tags/tag147.xml"/><Relationship Id="rId28" Type="http://schemas.openxmlformats.org/officeDocument/2006/relationships/tags" Target="../tags/tag148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2" Type="http://schemas.openxmlformats.org/officeDocument/2006/relationships/tags" Target="../tags/tag122.xml"/><Relationship Id="rId3" Type="http://schemas.openxmlformats.org/officeDocument/2006/relationships/tags" Target="../tags/tag123.xml"/><Relationship Id="rId4" Type="http://schemas.openxmlformats.org/officeDocument/2006/relationships/tags" Target="../tags/tag124.xml"/><Relationship Id="rId5" Type="http://schemas.openxmlformats.org/officeDocument/2006/relationships/tags" Target="../tags/tag125.xml"/><Relationship Id="rId30" Type="http://schemas.openxmlformats.org/officeDocument/2006/relationships/tags" Target="../tags/tag150.xml"/><Relationship Id="rId31" Type="http://schemas.openxmlformats.org/officeDocument/2006/relationships/tags" Target="../tags/tag151.xml"/><Relationship Id="rId32" Type="http://schemas.openxmlformats.org/officeDocument/2006/relationships/tags" Target="../tags/tag152.xml"/><Relationship Id="rId9" Type="http://schemas.openxmlformats.org/officeDocument/2006/relationships/tags" Target="../tags/tag129.xml"/><Relationship Id="rId6" Type="http://schemas.openxmlformats.org/officeDocument/2006/relationships/tags" Target="../tags/tag126.xml"/><Relationship Id="rId7" Type="http://schemas.openxmlformats.org/officeDocument/2006/relationships/tags" Target="../tags/tag127.xml"/><Relationship Id="rId8" Type="http://schemas.openxmlformats.org/officeDocument/2006/relationships/tags" Target="../tags/tag128.xml"/><Relationship Id="rId33" Type="http://schemas.openxmlformats.org/officeDocument/2006/relationships/tags" Target="../tags/tag153.xml"/><Relationship Id="rId34" Type="http://schemas.openxmlformats.org/officeDocument/2006/relationships/tags" Target="../tags/tag154.xml"/><Relationship Id="rId35" Type="http://schemas.openxmlformats.org/officeDocument/2006/relationships/slideLayout" Target="../slideLayouts/slideLayout2.xml"/><Relationship Id="rId36" Type="http://schemas.openxmlformats.org/officeDocument/2006/relationships/image" Target="../media/image3.jpeg"/><Relationship Id="rId10" Type="http://schemas.openxmlformats.org/officeDocument/2006/relationships/tags" Target="../tags/tag130.xml"/><Relationship Id="rId11" Type="http://schemas.openxmlformats.org/officeDocument/2006/relationships/tags" Target="../tags/tag131.xml"/><Relationship Id="rId12" Type="http://schemas.openxmlformats.org/officeDocument/2006/relationships/tags" Target="../tags/tag132.xml"/><Relationship Id="rId13" Type="http://schemas.openxmlformats.org/officeDocument/2006/relationships/tags" Target="../tags/tag133.xml"/><Relationship Id="rId14" Type="http://schemas.openxmlformats.org/officeDocument/2006/relationships/tags" Target="../tags/tag134.xml"/><Relationship Id="rId15" Type="http://schemas.openxmlformats.org/officeDocument/2006/relationships/tags" Target="../tags/tag135.xml"/><Relationship Id="rId16" Type="http://schemas.openxmlformats.org/officeDocument/2006/relationships/tags" Target="../tags/tag136.xml"/><Relationship Id="rId17" Type="http://schemas.openxmlformats.org/officeDocument/2006/relationships/tags" Target="../tags/tag137.xml"/><Relationship Id="rId18" Type="http://schemas.openxmlformats.org/officeDocument/2006/relationships/tags" Target="../tags/tag138.xml"/><Relationship Id="rId19" Type="http://schemas.openxmlformats.org/officeDocument/2006/relationships/tags" Target="../tags/tag139.xml"/><Relationship Id="rId37" Type="http://schemas.openxmlformats.org/officeDocument/2006/relationships/image" Target="../media/image1.png"/><Relationship Id="rId38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tags" Target="../tags/tag174.xml"/><Relationship Id="rId21" Type="http://schemas.openxmlformats.org/officeDocument/2006/relationships/tags" Target="../tags/tag175.xml"/><Relationship Id="rId22" Type="http://schemas.openxmlformats.org/officeDocument/2006/relationships/tags" Target="../tags/tag176.xml"/><Relationship Id="rId23" Type="http://schemas.openxmlformats.org/officeDocument/2006/relationships/tags" Target="../tags/tag177.xml"/><Relationship Id="rId24" Type="http://schemas.openxmlformats.org/officeDocument/2006/relationships/tags" Target="../tags/tag178.xml"/><Relationship Id="rId25" Type="http://schemas.openxmlformats.org/officeDocument/2006/relationships/tags" Target="../tags/tag179.xml"/><Relationship Id="rId26" Type="http://schemas.openxmlformats.org/officeDocument/2006/relationships/tags" Target="../tags/tag180.xml"/><Relationship Id="rId27" Type="http://schemas.openxmlformats.org/officeDocument/2006/relationships/tags" Target="../tags/tag181.xml"/><Relationship Id="rId28" Type="http://schemas.openxmlformats.org/officeDocument/2006/relationships/tags" Target="../tags/tag182.xml"/><Relationship Id="rId29" Type="http://schemas.openxmlformats.org/officeDocument/2006/relationships/tags" Target="../tags/tag183.xml"/><Relationship Id="rId1" Type="http://schemas.openxmlformats.org/officeDocument/2006/relationships/tags" Target="../tags/tag155.xml"/><Relationship Id="rId2" Type="http://schemas.openxmlformats.org/officeDocument/2006/relationships/tags" Target="../tags/tag156.xml"/><Relationship Id="rId3" Type="http://schemas.openxmlformats.org/officeDocument/2006/relationships/tags" Target="../tags/tag157.xml"/><Relationship Id="rId4" Type="http://schemas.openxmlformats.org/officeDocument/2006/relationships/tags" Target="../tags/tag158.xml"/><Relationship Id="rId5" Type="http://schemas.openxmlformats.org/officeDocument/2006/relationships/tags" Target="../tags/tag159.xml"/><Relationship Id="rId30" Type="http://schemas.openxmlformats.org/officeDocument/2006/relationships/tags" Target="../tags/tag184.xml"/><Relationship Id="rId31" Type="http://schemas.openxmlformats.org/officeDocument/2006/relationships/tags" Target="../tags/tag185.xml"/><Relationship Id="rId32" Type="http://schemas.openxmlformats.org/officeDocument/2006/relationships/tags" Target="../tags/tag186.xml"/><Relationship Id="rId9" Type="http://schemas.openxmlformats.org/officeDocument/2006/relationships/tags" Target="../tags/tag163.xml"/><Relationship Id="rId6" Type="http://schemas.openxmlformats.org/officeDocument/2006/relationships/tags" Target="../tags/tag160.xml"/><Relationship Id="rId7" Type="http://schemas.openxmlformats.org/officeDocument/2006/relationships/tags" Target="../tags/tag161.xml"/><Relationship Id="rId8" Type="http://schemas.openxmlformats.org/officeDocument/2006/relationships/tags" Target="../tags/tag162.xml"/><Relationship Id="rId33" Type="http://schemas.openxmlformats.org/officeDocument/2006/relationships/tags" Target="../tags/tag187.xml"/><Relationship Id="rId34" Type="http://schemas.openxmlformats.org/officeDocument/2006/relationships/tags" Target="../tags/tag188.xml"/><Relationship Id="rId35" Type="http://schemas.openxmlformats.org/officeDocument/2006/relationships/tags" Target="../tags/tag189.xml"/><Relationship Id="rId36" Type="http://schemas.openxmlformats.org/officeDocument/2006/relationships/tags" Target="../tags/tag190.xml"/><Relationship Id="rId10" Type="http://schemas.openxmlformats.org/officeDocument/2006/relationships/tags" Target="../tags/tag164.xml"/><Relationship Id="rId11" Type="http://schemas.openxmlformats.org/officeDocument/2006/relationships/tags" Target="../tags/tag165.xml"/><Relationship Id="rId12" Type="http://schemas.openxmlformats.org/officeDocument/2006/relationships/tags" Target="../tags/tag166.xml"/><Relationship Id="rId13" Type="http://schemas.openxmlformats.org/officeDocument/2006/relationships/tags" Target="../tags/tag167.xml"/><Relationship Id="rId14" Type="http://schemas.openxmlformats.org/officeDocument/2006/relationships/tags" Target="../tags/tag168.xml"/><Relationship Id="rId15" Type="http://schemas.openxmlformats.org/officeDocument/2006/relationships/tags" Target="../tags/tag169.xml"/><Relationship Id="rId16" Type="http://schemas.openxmlformats.org/officeDocument/2006/relationships/tags" Target="../tags/tag170.xml"/><Relationship Id="rId17" Type="http://schemas.openxmlformats.org/officeDocument/2006/relationships/tags" Target="../tags/tag171.xml"/><Relationship Id="rId18" Type="http://schemas.openxmlformats.org/officeDocument/2006/relationships/tags" Target="../tags/tag172.xml"/><Relationship Id="rId19" Type="http://schemas.openxmlformats.org/officeDocument/2006/relationships/tags" Target="../tags/tag173.xml"/><Relationship Id="rId37" Type="http://schemas.openxmlformats.org/officeDocument/2006/relationships/slideLayout" Target="../slideLayouts/slideLayout2.xml"/><Relationship Id="rId38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3.jpeg"/><Relationship Id="rId1" Type="http://schemas.openxmlformats.org/officeDocument/2006/relationships/tags" Target="../tags/tag191.xml"/><Relationship Id="rId2" Type="http://schemas.openxmlformats.org/officeDocument/2006/relationships/tags" Target="../tags/tag1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olar.google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.xml"/><Relationship Id="rId12" Type="http://schemas.openxmlformats.org/officeDocument/2006/relationships/notesSlide" Target="../notesSlides/notesSlide7.xml"/><Relationship Id="rId1" Type="http://schemas.openxmlformats.org/officeDocument/2006/relationships/tags" Target="../tags/tag193.xml"/><Relationship Id="rId2" Type="http://schemas.openxmlformats.org/officeDocument/2006/relationships/tags" Target="../tags/tag194.xml"/><Relationship Id="rId3" Type="http://schemas.openxmlformats.org/officeDocument/2006/relationships/tags" Target="../tags/tag195.xml"/><Relationship Id="rId4" Type="http://schemas.openxmlformats.org/officeDocument/2006/relationships/tags" Target="../tags/tag196.xml"/><Relationship Id="rId5" Type="http://schemas.openxmlformats.org/officeDocument/2006/relationships/tags" Target="../tags/tag197.xml"/><Relationship Id="rId6" Type="http://schemas.openxmlformats.org/officeDocument/2006/relationships/tags" Target="../tags/tag198.xml"/><Relationship Id="rId7" Type="http://schemas.openxmlformats.org/officeDocument/2006/relationships/tags" Target="../tags/tag199.xml"/><Relationship Id="rId8" Type="http://schemas.openxmlformats.org/officeDocument/2006/relationships/tags" Target="../tags/tag200.xml"/><Relationship Id="rId9" Type="http://schemas.openxmlformats.org/officeDocument/2006/relationships/tags" Target="../tags/tag201.xml"/><Relationship Id="rId10" Type="http://schemas.openxmlformats.org/officeDocument/2006/relationships/tags" Target="../tags/tag20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20" Type="http://schemas.openxmlformats.org/officeDocument/2006/relationships/tags" Target="../tags/tag222.xml"/><Relationship Id="rId21" Type="http://schemas.openxmlformats.org/officeDocument/2006/relationships/slideLayout" Target="../slideLayouts/slideLayout6.xml"/><Relationship Id="rId22" Type="http://schemas.openxmlformats.org/officeDocument/2006/relationships/notesSlide" Target="../notesSlides/notesSlide8.xml"/><Relationship Id="rId23" Type="http://schemas.openxmlformats.org/officeDocument/2006/relationships/image" Target="../media/image3.jpeg"/><Relationship Id="rId10" Type="http://schemas.openxmlformats.org/officeDocument/2006/relationships/tags" Target="../tags/tag212.xml"/><Relationship Id="rId11" Type="http://schemas.openxmlformats.org/officeDocument/2006/relationships/tags" Target="../tags/tag213.xml"/><Relationship Id="rId12" Type="http://schemas.openxmlformats.org/officeDocument/2006/relationships/tags" Target="../tags/tag214.xml"/><Relationship Id="rId13" Type="http://schemas.openxmlformats.org/officeDocument/2006/relationships/tags" Target="../tags/tag215.xml"/><Relationship Id="rId14" Type="http://schemas.openxmlformats.org/officeDocument/2006/relationships/tags" Target="../tags/tag216.xml"/><Relationship Id="rId15" Type="http://schemas.openxmlformats.org/officeDocument/2006/relationships/tags" Target="../tags/tag217.xml"/><Relationship Id="rId16" Type="http://schemas.openxmlformats.org/officeDocument/2006/relationships/tags" Target="../tags/tag218.xml"/><Relationship Id="rId17" Type="http://schemas.openxmlformats.org/officeDocument/2006/relationships/tags" Target="../tags/tag219.xml"/><Relationship Id="rId18" Type="http://schemas.openxmlformats.org/officeDocument/2006/relationships/tags" Target="../tags/tag220.xml"/><Relationship Id="rId19" Type="http://schemas.openxmlformats.org/officeDocument/2006/relationships/tags" Target="../tags/tag221.xml"/><Relationship Id="rId1" Type="http://schemas.openxmlformats.org/officeDocument/2006/relationships/tags" Target="../tags/tag203.xml"/><Relationship Id="rId2" Type="http://schemas.openxmlformats.org/officeDocument/2006/relationships/tags" Target="../tags/tag204.xml"/><Relationship Id="rId3" Type="http://schemas.openxmlformats.org/officeDocument/2006/relationships/tags" Target="../tags/tag205.xml"/><Relationship Id="rId4" Type="http://schemas.openxmlformats.org/officeDocument/2006/relationships/tags" Target="../tags/tag206.xml"/><Relationship Id="rId5" Type="http://schemas.openxmlformats.org/officeDocument/2006/relationships/tags" Target="../tags/tag207.xml"/><Relationship Id="rId6" Type="http://schemas.openxmlformats.org/officeDocument/2006/relationships/tags" Target="../tags/tag208.xml"/><Relationship Id="rId7" Type="http://schemas.openxmlformats.org/officeDocument/2006/relationships/tags" Target="../tags/tag209.xml"/><Relationship Id="rId8" Type="http://schemas.openxmlformats.org/officeDocument/2006/relationships/tags" Target="../tags/tag2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4" Type="http://schemas.openxmlformats.org/officeDocument/2006/relationships/tags" Target="../tags/tag226.xml"/><Relationship Id="rId5" Type="http://schemas.openxmlformats.org/officeDocument/2006/relationships/tags" Target="../tags/tag227.xml"/><Relationship Id="rId6" Type="http://schemas.openxmlformats.org/officeDocument/2006/relationships/tags" Target="../tags/tag228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9.xml"/><Relationship Id="rId1" Type="http://schemas.openxmlformats.org/officeDocument/2006/relationships/tags" Target="../tags/tag223.xml"/><Relationship Id="rId2" Type="http://schemas.openxmlformats.org/officeDocument/2006/relationships/tags" Target="../tags/tag2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0" Type="http://schemas.openxmlformats.org/officeDocument/2006/relationships/tags" Target="../tags/tag248.xml"/><Relationship Id="rId21" Type="http://schemas.openxmlformats.org/officeDocument/2006/relationships/tags" Target="../tags/tag249.xml"/><Relationship Id="rId22" Type="http://schemas.openxmlformats.org/officeDocument/2006/relationships/tags" Target="../tags/tag250.xml"/><Relationship Id="rId23" Type="http://schemas.openxmlformats.org/officeDocument/2006/relationships/tags" Target="../tags/tag251.xml"/><Relationship Id="rId24" Type="http://schemas.openxmlformats.org/officeDocument/2006/relationships/tags" Target="../tags/tag252.xml"/><Relationship Id="rId25" Type="http://schemas.openxmlformats.org/officeDocument/2006/relationships/tags" Target="../tags/tag253.xml"/><Relationship Id="rId26" Type="http://schemas.openxmlformats.org/officeDocument/2006/relationships/tags" Target="../tags/tag254.xml"/><Relationship Id="rId27" Type="http://schemas.openxmlformats.org/officeDocument/2006/relationships/tags" Target="../tags/tag255.xml"/><Relationship Id="rId28" Type="http://schemas.openxmlformats.org/officeDocument/2006/relationships/tags" Target="../tags/tag256.xml"/><Relationship Id="rId29" Type="http://schemas.openxmlformats.org/officeDocument/2006/relationships/tags" Target="../tags/tag257.xml"/><Relationship Id="rId1" Type="http://schemas.openxmlformats.org/officeDocument/2006/relationships/tags" Target="../tags/tag229.xml"/><Relationship Id="rId2" Type="http://schemas.openxmlformats.org/officeDocument/2006/relationships/tags" Target="../tags/tag230.xml"/><Relationship Id="rId3" Type="http://schemas.openxmlformats.org/officeDocument/2006/relationships/tags" Target="../tags/tag231.xml"/><Relationship Id="rId4" Type="http://schemas.openxmlformats.org/officeDocument/2006/relationships/tags" Target="../tags/tag232.xml"/><Relationship Id="rId5" Type="http://schemas.openxmlformats.org/officeDocument/2006/relationships/tags" Target="../tags/tag233.xml"/><Relationship Id="rId30" Type="http://schemas.openxmlformats.org/officeDocument/2006/relationships/tags" Target="../tags/tag258.xml"/><Relationship Id="rId31" Type="http://schemas.openxmlformats.org/officeDocument/2006/relationships/tags" Target="../tags/tag259.xml"/><Relationship Id="rId32" Type="http://schemas.openxmlformats.org/officeDocument/2006/relationships/tags" Target="../tags/tag260.xml"/><Relationship Id="rId9" Type="http://schemas.openxmlformats.org/officeDocument/2006/relationships/tags" Target="../tags/tag237.xml"/><Relationship Id="rId6" Type="http://schemas.openxmlformats.org/officeDocument/2006/relationships/tags" Target="../tags/tag234.xml"/><Relationship Id="rId7" Type="http://schemas.openxmlformats.org/officeDocument/2006/relationships/tags" Target="../tags/tag235.xml"/><Relationship Id="rId8" Type="http://schemas.openxmlformats.org/officeDocument/2006/relationships/tags" Target="../tags/tag236.xml"/><Relationship Id="rId33" Type="http://schemas.openxmlformats.org/officeDocument/2006/relationships/tags" Target="../tags/tag261.xml"/><Relationship Id="rId34" Type="http://schemas.openxmlformats.org/officeDocument/2006/relationships/tags" Target="../tags/tag262.xml"/><Relationship Id="rId35" Type="http://schemas.openxmlformats.org/officeDocument/2006/relationships/tags" Target="../tags/tag263.xml"/><Relationship Id="rId36" Type="http://schemas.openxmlformats.org/officeDocument/2006/relationships/tags" Target="../tags/tag264.xml"/><Relationship Id="rId10" Type="http://schemas.openxmlformats.org/officeDocument/2006/relationships/tags" Target="../tags/tag238.xml"/><Relationship Id="rId11" Type="http://schemas.openxmlformats.org/officeDocument/2006/relationships/tags" Target="../tags/tag239.xml"/><Relationship Id="rId12" Type="http://schemas.openxmlformats.org/officeDocument/2006/relationships/tags" Target="../tags/tag240.xml"/><Relationship Id="rId13" Type="http://schemas.openxmlformats.org/officeDocument/2006/relationships/tags" Target="../tags/tag241.xml"/><Relationship Id="rId14" Type="http://schemas.openxmlformats.org/officeDocument/2006/relationships/tags" Target="../tags/tag242.xml"/><Relationship Id="rId15" Type="http://schemas.openxmlformats.org/officeDocument/2006/relationships/tags" Target="../tags/tag243.xml"/><Relationship Id="rId16" Type="http://schemas.openxmlformats.org/officeDocument/2006/relationships/tags" Target="../tags/tag244.xml"/><Relationship Id="rId17" Type="http://schemas.openxmlformats.org/officeDocument/2006/relationships/tags" Target="../tags/tag245.xml"/><Relationship Id="rId18" Type="http://schemas.openxmlformats.org/officeDocument/2006/relationships/tags" Target="../tags/tag246.xml"/><Relationship Id="rId19" Type="http://schemas.openxmlformats.org/officeDocument/2006/relationships/tags" Target="../tags/tag247.xml"/><Relationship Id="rId37" Type="http://schemas.openxmlformats.org/officeDocument/2006/relationships/tags" Target="../tags/tag265.xml"/><Relationship Id="rId38" Type="http://schemas.openxmlformats.org/officeDocument/2006/relationships/tags" Target="../tags/tag266.xml"/><Relationship Id="rId39" Type="http://schemas.openxmlformats.org/officeDocument/2006/relationships/tags" Target="../tags/tag267.xml"/><Relationship Id="rId40" Type="http://schemas.openxmlformats.org/officeDocument/2006/relationships/slideLayout" Target="../slideLayouts/slideLayout6.xml"/><Relationship Id="rId41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1" Type="http://schemas.openxmlformats.org/officeDocument/2006/relationships/tags" Target="../tags/tag268.xml"/><Relationship Id="rId2" Type="http://schemas.openxmlformats.org/officeDocument/2006/relationships/tags" Target="../tags/tag2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1" Type="http://schemas.openxmlformats.org/officeDocument/2006/relationships/tags" Target="../tags/tag270.xml"/><Relationship Id="rId2" Type="http://schemas.openxmlformats.org/officeDocument/2006/relationships/tags" Target="../tags/tag271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285.xml"/><Relationship Id="rId14" Type="http://schemas.openxmlformats.org/officeDocument/2006/relationships/tags" Target="../tags/tag286.xml"/><Relationship Id="rId15" Type="http://schemas.openxmlformats.org/officeDocument/2006/relationships/tags" Target="../tags/tag287.xml"/><Relationship Id="rId16" Type="http://schemas.openxmlformats.org/officeDocument/2006/relationships/tags" Target="../tags/tag288.xml"/><Relationship Id="rId17" Type="http://schemas.openxmlformats.org/officeDocument/2006/relationships/tags" Target="../tags/tag289.xml"/><Relationship Id="rId18" Type="http://schemas.openxmlformats.org/officeDocument/2006/relationships/tags" Target="../tags/tag290.xml"/><Relationship Id="rId19" Type="http://schemas.openxmlformats.org/officeDocument/2006/relationships/tags" Target="../tags/tag291.xml"/><Relationship Id="rId63" Type="http://schemas.openxmlformats.org/officeDocument/2006/relationships/tags" Target="../tags/tag335.xml"/><Relationship Id="rId64" Type="http://schemas.openxmlformats.org/officeDocument/2006/relationships/tags" Target="../tags/tag336.xml"/><Relationship Id="rId65" Type="http://schemas.openxmlformats.org/officeDocument/2006/relationships/tags" Target="../tags/tag337.xml"/><Relationship Id="rId66" Type="http://schemas.openxmlformats.org/officeDocument/2006/relationships/tags" Target="../tags/tag338.xml"/><Relationship Id="rId67" Type="http://schemas.openxmlformats.org/officeDocument/2006/relationships/tags" Target="../tags/tag339.xml"/><Relationship Id="rId68" Type="http://schemas.openxmlformats.org/officeDocument/2006/relationships/tags" Target="../tags/tag340.xml"/><Relationship Id="rId69" Type="http://schemas.openxmlformats.org/officeDocument/2006/relationships/tags" Target="../tags/tag341.xml"/><Relationship Id="rId50" Type="http://schemas.openxmlformats.org/officeDocument/2006/relationships/tags" Target="../tags/tag322.xml"/><Relationship Id="rId51" Type="http://schemas.openxmlformats.org/officeDocument/2006/relationships/tags" Target="../tags/tag323.xml"/><Relationship Id="rId52" Type="http://schemas.openxmlformats.org/officeDocument/2006/relationships/tags" Target="../tags/tag324.xml"/><Relationship Id="rId53" Type="http://schemas.openxmlformats.org/officeDocument/2006/relationships/tags" Target="../tags/tag325.xml"/><Relationship Id="rId54" Type="http://schemas.openxmlformats.org/officeDocument/2006/relationships/tags" Target="../tags/tag326.xml"/><Relationship Id="rId55" Type="http://schemas.openxmlformats.org/officeDocument/2006/relationships/tags" Target="../tags/tag327.xml"/><Relationship Id="rId56" Type="http://schemas.openxmlformats.org/officeDocument/2006/relationships/tags" Target="../tags/tag328.xml"/><Relationship Id="rId57" Type="http://schemas.openxmlformats.org/officeDocument/2006/relationships/tags" Target="../tags/tag329.xml"/><Relationship Id="rId58" Type="http://schemas.openxmlformats.org/officeDocument/2006/relationships/tags" Target="../tags/tag330.xml"/><Relationship Id="rId59" Type="http://schemas.openxmlformats.org/officeDocument/2006/relationships/tags" Target="../tags/tag331.xml"/><Relationship Id="rId40" Type="http://schemas.openxmlformats.org/officeDocument/2006/relationships/tags" Target="../tags/tag312.xml"/><Relationship Id="rId41" Type="http://schemas.openxmlformats.org/officeDocument/2006/relationships/tags" Target="../tags/tag313.xml"/><Relationship Id="rId42" Type="http://schemas.openxmlformats.org/officeDocument/2006/relationships/tags" Target="../tags/tag314.xml"/><Relationship Id="rId43" Type="http://schemas.openxmlformats.org/officeDocument/2006/relationships/tags" Target="../tags/tag315.xml"/><Relationship Id="rId44" Type="http://schemas.openxmlformats.org/officeDocument/2006/relationships/tags" Target="../tags/tag316.xml"/><Relationship Id="rId45" Type="http://schemas.openxmlformats.org/officeDocument/2006/relationships/tags" Target="../tags/tag317.xml"/><Relationship Id="rId46" Type="http://schemas.openxmlformats.org/officeDocument/2006/relationships/tags" Target="../tags/tag318.xml"/><Relationship Id="rId47" Type="http://schemas.openxmlformats.org/officeDocument/2006/relationships/tags" Target="../tags/tag319.xml"/><Relationship Id="rId48" Type="http://schemas.openxmlformats.org/officeDocument/2006/relationships/tags" Target="../tags/tag320.xml"/><Relationship Id="rId49" Type="http://schemas.openxmlformats.org/officeDocument/2006/relationships/tags" Target="../tags/tag321.xml"/><Relationship Id="rId1" Type="http://schemas.openxmlformats.org/officeDocument/2006/relationships/tags" Target="../tags/tag273.xml"/><Relationship Id="rId2" Type="http://schemas.openxmlformats.org/officeDocument/2006/relationships/tags" Target="../tags/tag274.xml"/><Relationship Id="rId3" Type="http://schemas.openxmlformats.org/officeDocument/2006/relationships/tags" Target="../tags/tag275.xml"/><Relationship Id="rId4" Type="http://schemas.openxmlformats.org/officeDocument/2006/relationships/tags" Target="../tags/tag276.xml"/><Relationship Id="rId5" Type="http://schemas.openxmlformats.org/officeDocument/2006/relationships/tags" Target="../tags/tag277.xml"/><Relationship Id="rId6" Type="http://schemas.openxmlformats.org/officeDocument/2006/relationships/tags" Target="../tags/tag278.xml"/><Relationship Id="rId7" Type="http://schemas.openxmlformats.org/officeDocument/2006/relationships/tags" Target="../tags/tag279.xml"/><Relationship Id="rId8" Type="http://schemas.openxmlformats.org/officeDocument/2006/relationships/tags" Target="../tags/tag280.xml"/><Relationship Id="rId9" Type="http://schemas.openxmlformats.org/officeDocument/2006/relationships/tags" Target="../tags/tag281.xml"/><Relationship Id="rId30" Type="http://schemas.openxmlformats.org/officeDocument/2006/relationships/tags" Target="../tags/tag302.xml"/><Relationship Id="rId31" Type="http://schemas.openxmlformats.org/officeDocument/2006/relationships/tags" Target="../tags/tag303.xml"/><Relationship Id="rId32" Type="http://schemas.openxmlformats.org/officeDocument/2006/relationships/tags" Target="../tags/tag304.xml"/><Relationship Id="rId33" Type="http://schemas.openxmlformats.org/officeDocument/2006/relationships/tags" Target="../tags/tag305.xml"/><Relationship Id="rId34" Type="http://schemas.openxmlformats.org/officeDocument/2006/relationships/tags" Target="../tags/tag306.xml"/><Relationship Id="rId35" Type="http://schemas.openxmlformats.org/officeDocument/2006/relationships/tags" Target="../tags/tag307.xml"/><Relationship Id="rId36" Type="http://schemas.openxmlformats.org/officeDocument/2006/relationships/tags" Target="../tags/tag308.xml"/><Relationship Id="rId37" Type="http://schemas.openxmlformats.org/officeDocument/2006/relationships/tags" Target="../tags/tag309.xml"/><Relationship Id="rId38" Type="http://schemas.openxmlformats.org/officeDocument/2006/relationships/tags" Target="../tags/tag310.xml"/><Relationship Id="rId39" Type="http://schemas.openxmlformats.org/officeDocument/2006/relationships/tags" Target="../tags/tag311.xml"/><Relationship Id="rId80" Type="http://schemas.openxmlformats.org/officeDocument/2006/relationships/tags" Target="../tags/tag352.xml"/><Relationship Id="rId81" Type="http://schemas.openxmlformats.org/officeDocument/2006/relationships/tags" Target="../tags/tag353.xml"/><Relationship Id="rId82" Type="http://schemas.openxmlformats.org/officeDocument/2006/relationships/tags" Target="../tags/tag354.xml"/><Relationship Id="rId83" Type="http://schemas.openxmlformats.org/officeDocument/2006/relationships/slideLayout" Target="../slideLayouts/slideLayout2.xml"/><Relationship Id="rId84" Type="http://schemas.openxmlformats.org/officeDocument/2006/relationships/notesSlide" Target="../notesSlides/notesSlide17.xml"/><Relationship Id="rId70" Type="http://schemas.openxmlformats.org/officeDocument/2006/relationships/tags" Target="../tags/tag342.xml"/><Relationship Id="rId71" Type="http://schemas.openxmlformats.org/officeDocument/2006/relationships/tags" Target="../tags/tag343.xml"/><Relationship Id="rId72" Type="http://schemas.openxmlformats.org/officeDocument/2006/relationships/tags" Target="../tags/tag344.xml"/><Relationship Id="rId20" Type="http://schemas.openxmlformats.org/officeDocument/2006/relationships/tags" Target="../tags/tag292.xml"/><Relationship Id="rId21" Type="http://schemas.openxmlformats.org/officeDocument/2006/relationships/tags" Target="../tags/tag293.xml"/><Relationship Id="rId22" Type="http://schemas.openxmlformats.org/officeDocument/2006/relationships/tags" Target="../tags/tag294.xml"/><Relationship Id="rId23" Type="http://schemas.openxmlformats.org/officeDocument/2006/relationships/tags" Target="../tags/tag295.xml"/><Relationship Id="rId24" Type="http://schemas.openxmlformats.org/officeDocument/2006/relationships/tags" Target="../tags/tag296.xml"/><Relationship Id="rId25" Type="http://schemas.openxmlformats.org/officeDocument/2006/relationships/tags" Target="../tags/tag297.xml"/><Relationship Id="rId26" Type="http://schemas.openxmlformats.org/officeDocument/2006/relationships/tags" Target="../tags/tag298.xml"/><Relationship Id="rId27" Type="http://schemas.openxmlformats.org/officeDocument/2006/relationships/tags" Target="../tags/tag299.xml"/><Relationship Id="rId28" Type="http://schemas.openxmlformats.org/officeDocument/2006/relationships/tags" Target="../tags/tag300.xml"/><Relationship Id="rId29" Type="http://schemas.openxmlformats.org/officeDocument/2006/relationships/tags" Target="../tags/tag301.xml"/><Relationship Id="rId73" Type="http://schemas.openxmlformats.org/officeDocument/2006/relationships/tags" Target="../tags/tag345.xml"/><Relationship Id="rId74" Type="http://schemas.openxmlformats.org/officeDocument/2006/relationships/tags" Target="../tags/tag346.xml"/><Relationship Id="rId75" Type="http://schemas.openxmlformats.org/officeDocument/2006/relationships/tags" Target="../tags/tag347.xml"/><Relationship Id="rId76" Type="http://schemas.openxmlformats.org/officeDocument/2006/relationships/tags" Target="../tags/tag348.xml"/><Relationship Id="rId77" Type="http://schemas.openxmlformats.org/officeDocument/2006/relationships/tags" Target="../tags/tag349.xml"/><Relationship Id="rId78" Type="http://schemas.openxmlformats.org/officeDocument/2006/relationships/tags" Target="../tags/tag350.xml"/><Relationship Id="rId79" Type="http://schemas.openxmlformats.org/officeDocument/2006/relationships/tags" Target="../tags/tag351.xml"/><Relationship Id="rId60" Type="http://schemas.openxmlformats.org/officeDocument/2006/relationships/tags" Target="../tags/tag332.xml"/><Relationship Id="rId61" Type="http://schemas.openxmlformats.org/officeDocument/2006/relationships/tags" Target="../tags/tag333.xml"/><Relationship Id="rId62" Type="http://schemas.openxmlformats.org/officeDocument/2006/relationships/tags" Target="../tags/tag334.xml"/><Relationship Id="rId10" Type="http://schemas.openxmlformats.org/officeDocument/2006/relationships/tags" Target="../tags/tag282.xml"/><Relationship Id="rId11" Type="http://schemas.openxmlformats.org/officeDocument/2006/relationships/tags" Target="../tags/tag283.xml"/><Relationship Id="rId12" Type="http://schemas.openxmlformats.org/officeDocument/2006/relationships/tags" Target="../tags/tag284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20" Type="http://schemas.openxmlformats.org/officeDocument/2006/relationships/tags" Target="../tags/tag374.xml"/><Relationship Id="rId21" Type="http://schemas.openxmlformats.org/officeDocument/2006/relationships/tags" Target="../tags/tag375.xml"/><Relationship Id="rId22" Type="http://schemas.openxmlformats.org/officeDocument/2006/relationships/tags" Target="../tags/tag376.xml"/><Relationship Id="rId23" Type="http://schemas.openxmlformats.org/officeDocument/2006/relationships/tags" Target="../tags/tag377.xml"/><Relationship Id="rId24" Type="http://schemas.openxmlformats.org/officeDocument/2006/relationships/tags" Target="../tags/tag378.xml"/><Relationship Id="rId25" Type="http://schemas.openxmlformats.org/officeDocument/2006/relationships/tags" Target="../tags/tag379.xml"/><Relationship Id="rId26" Type="http://schemas.openxmlformats.org/officeDocument/2006/relationships/tags" Target="../tags/tag380.xml"/><Relationship Id="rId27" Type="http://schemas.openxmlformats.org/officeDocument/2006/relationships/slideLayout" Target="../slideLayouts/slideLayout2.xml"/><Relationship Id="rId28" Type="http://schemas.openxmlformats.org/officeDocument/2006/relationships/notesSlide" Target="../notesSlides/notesSlide18.xml"/><Relationship Id="rId29" Type="http://schemas.openxmlformats.org/officeDocument/2006/relationships/image" Target="../media/image3.jpeg"/><Relationship Id="rId10" Type="http://schemas.openxmlformats.org/officeDocument/2006/relationships/tags" Target="../tags/tag364.xml"/><Relationship Id="rId11" Type="http://schemas.openxmlformats.org/officeDocument/2006/relationships/tags" Target="../tags/tag365.xml"/><Relationship Id="rId12" Type="http://schemas.openxmlformats.org/officeDocument/2006/relationships/tags" Target="../tags/tag366.xml"/><Relationship Id="rId13" Type="http://schemas.openxmlformats.org/officeDocument/2006/relationships/tags" Target="../tags/tag367.xml"/><Relationship Id="rId14" Type="http://schemas.openxmlformats.org/officeDocument/2006/relationships/tags" Target="../tags/tag368.xml"/><Relationship Id="rId15" Type="http://schemas.openxmlformats.org/officeDocument/2006/relationships/tags" Target="../tags/tag369.xml"/><Relationship Id="rId16" Type="http://schemas.openxmlformats.org/officeDocument/2006/relationships/tags" Target="../tags/tag370.xml"/><Relationship Id="rId17" Type="http://schemas.openxmlformats.org/officeDocument/2006/relationships/tags" Target="../tags/tag371.xml"/><Relationship Id="rId18" Type="http://schemas.openxmlformats.org/officeDocument/2006/relationships/tags" Target="../tags/tag372.xml"/><Relationship Id="rId19" Type="http://schemas.openxmlformats.org/officeDocument/2006/relationships/tags" Target="../tags/tag373.xml"/><Relationship Id="rId1" Type="http://schemas.openxmlformats.org/officeDocument/2006/relationships/tags" Target="../tags/tag355.xml"/><Relationship Id="rId2" Type="http://schemas.openxmlformats.org/officeDocument/2006/relationships/tags" Target="../tags/tag356.xml"/><Relationship Id="rId3" Type="http://schemas.openxmlformats.org/officeDocument/2006/relationships/tags" Target="../tags/tag357.xml"/><Relationship Id="rId4" Type="http://schemas.openxmlformats.org/officeDocument/2006/relationships/tags" Target="../tags/tag358.xml"/><Relationship Id="rId5" Type="http://schemas.openxmlformats.org/officeDocument/2006/relationships/tags" Target="../tags/tag359.xml"/><Relationship Id="rId6" Type="http://schemas.openxmlformats.org/officeDocument/2006/relationships/tags" Target="../tags/tag360.xml"/><Relationship Id="rId7" Type="http://schemas.openxmlformats.org/officeDocument/2006/relationships/tags" Target="../tags/tag361.xml"/><Relationship Id="rId8" Type="http://schemas.openxmlformats.org/officeDocument/2006/relationships/tags" Target="../tags/tag362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389.xml"/><Relationship Id="rId20" Type="http://schemas.openxmlformats.org/officeDocument/2006/relationships/tags" Target="../tags/tag400.xml"/><Relationship Id="rId21" Type="http://schemas.openxmlformats.org/officeDocument/2006/relationships/tags" Target="../tags/tag401.xml"/><Relationship Id="rId22" Type="http://schemas.openxmlformats.org/officeDocument/2006/relationships/tags" Target="../tags/tag402.xml"/><Relationship Id="rId23" Type="http://schemas.openxmlformats.org/officeDocument/2006/relationships/tags" Target="../tags/tag403.xml"/><Relationship Id="rId24" Type="http://schemas.openxmlformats.org/officeDocument/2006/relationships/tags" Target="../tags/tag404.xml"/><Relationship Id="rId25" Type="http://schemas.openxmlformats.org/officeDocument/2006/relationships/tags" Target="../tags/tag405.xml"/><Relationship Id="rId26" Type="http://schemas.openxmlformats.org/officeDocument/2006/relationships/slideLayout" Target="../slideLayouts/slideLayout2.xml"/><Relationship Id="rId27" Type="http://schemas.openxmlformats.org/officeDocument/2006/relationships/notesSlide" Target="../notesSlides/notesSlide19.xml"/><Relationship Id="rId10" Type="http://schemas.openxmlformats.org/officeDocument/2006/relationships/tags" Target="../tags/tag390.xml"/><Relationship Id="rId11" Type="http://schemas.openxmlformats.org/officeDocument/2006/relationships/tags" Target="../tags/tag391.xml"/><Relationship Id="rId12" Type="http://schemas.openxmlformats.org/officeDocument/2006/relationships/tags" Target="../tags/tag392.xml"/><Relationship Id="rId13" Type="http://schemas.openxmlformats.org/officeDocument/2006/relationships/tags" Target="../tags/tag393.xml"/><Relationship Id="rId14" Type="http://schemas.openxmlformats.org/officeDocument/2006/relationships/tags" Target="../tags/tag394.xml"/><Relationship Id="rId15" Type="http://schemas.openxmlformats.org/officeDocument/2006/relationships/tags" Target="../tags/tag395.xml"/><Relationship Id="rId16" Type="http://schemas.openxmlformats.org/officeDocument/2006/relationships/tags" Target="../tags/tag396.xml"/><Relationship Id="rId17" Type="http://schemas.openxmlformats.org/officeDocument/2006/relationships/tags" Target="../tags/tag397.xml"/><Relationship Id="rId18" Type="http://schemas.openxmlformats.org/officeDocument/2006/relationships/tags" Target="../tags/tag398.xml"/><Relationship Id="rId19" Type="http://schemas.openxmlformats.org/officeDocument/2006/relationships/tags" Target="../tags/tag399.xml"/><Relationship Id="rId1" Type="http://schemas.openxmlformats.org/officeDocument/2006/relationships/tags" Target="../tags/tag381.xml"/><Relationship Id="rId2" Type="http://schemas.openxmlformats.org/officeDocument/2006/relationships/tags" Target="../tags/tag382.xml"/><Relationship Id="rId3" Type="http://schemas.openxmlformats.org/officeDocument/2006/relationships/tags" Target="../tags/tag383.xml"/><Relationship Id="rId4" Type="http://schemas.openxmlformats.org/officeDocument/2006/relationships/tags" Target="../tags/tag384.xml"/><Relationship Id="rId5" Type="http://schemas.openxmlformats.org/officeDocument/2006/relationships/tags" Target="../tags/tag385.xml"/><Relationship Id="rId6" Type="http://schemas.openxmlformats.org/officeDocument/2006/relationships/tags" Target="../tags/tag386.xml"/><Relationship Id="rId7" Type="http://schemas.openxmlformats.org/officeDocument/2006/relationships/tags" Target="../tags/tag387.xml"/><Relationship Id="rId8" Type="http://schemas.openxmlformats.org/officeDocument/2006/relationships/tags" Target="../tags/tag38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1" Type="http://schemas.openxmlformats.org/officeDocument/2006/relationships/tags" Target="../tags/tag406.xml"/><Relationship Id="rId2" Type="http://schemas.openxmlformats.org/officeDocument/2006/relationships/tags" Target="../tags/tag407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420.xml"/><Relationship Id="rId14" Type="http://schemas.openxmlformats.org/officeDocument/2006/relationships/tags" Target="../tags/tag421.xml"/><Relationship Id="rId15" Type="http://schemas.openxmlformats.org/officeDocument/2006/relationships/tags" Target="../tags/tag422.xml"/><Relationship Id="rId16" Type="http://schemas.openxmlformats.org/officeDocument/2006/relationships/tags" Target="../tags/tag423.xml"/><Relationship Id="rId17" Type="http://schemas.openxmlformats.org/officeDocument/2006/relationships/tags" Target="../tags/tag424.xml"/><Relationship Id="rId18" Type="http://schemas.openxmlformats.org/officeDocument/2006/relationships/tags" Target="../tags/tag425.xml"/><Relationship Id="rId19" Type="http://schemas.openxmlformats.org/officeDocument/2006/relationships/tags" Target="../tags/tag426.xml"/><Relationship Id="rId63" Type="http://schemas.openxmlformats.org/officeDocument/2006/relationships/tags" Target="../tags/tag470.xml"/><Relationship Id="rId64" Type="http://schemas.openxmlformats.org/officeDocument/2006/relationships/tags" Target="../tags/tag471.xml"/><Relationship Id="rId65" Type="http://schemas.openxmlformats.org/officeDocument/2006/relationships/tags" Target="../tags/tag472.xml"/><Relationship Id="rId66" Type="http://schemas.openxmlformats.org/officeDocument/2006/relationships/tags" Target="../tags/tag473.xml"/><Relationship Id="rId67" Type="http://schemas.openxmlformats.org/officeDocument/2006/relationships/tags" Target="../tags/tag474.xml"/><Relationship Id="rId68" Type="http://schemas.openxmlformats.org/officeDocument/2006/relationships/tags" Target="../tags/tag475.xml"/><Relationship Id="rId69" Type="http://schemas.openxmlformats.org/officeDocument/2006/relationships/tags" Target="../tags/tag476.xml"/><Relationship Id="rId50" Type="http://schemas.openxmlformats.org/officeDocument/2006/relationships/tags" Target="../tags/tag457.xml"/><Relationship Id="rId51" Type="http://schemas.openxmlformats.org/officeDocument/2006/relationships/tags" Target="../tags/tag458.xml"/><Relationship Id="rId52" Type="http://schemas.openxmlformats.org/officeDocument/2006/relationships/tags" Target="../tags/tag459.xml"/><Relationship Id="rId53" Type="http://schemas.openxmlformats.org/officeDocument/2006/relationships/tags" Target="../tags/tag460.xml"/><Relationship Id="rId54" Type="http://schemas.openxmlformats.org/officeDocument/2006/relationships/tags" Target="../tags/tag461.xml"/><Relationship Id="rId55" Type="http://schemas.openxmlformats.org/officeDocument/2006/relationships/tags" Target="../tags/tag462.xml"/><Relationship Id="rId56" Type="http://schemas.openxmlformats.org/officeDocument/2006/relationships/tags" Target="../tags/tag463.xml"/><Relationship Id="rId57" Type="http://schemas.openxmlformats.org/officeDocument/2006/relationships/tags" Target="../tags/tag464.xml"/><Relationship Id="rId58" Type="http://schemas.openxmlformats.org/officeDocument/2006/relationships/tags" Target="../tags/tag465.xml"/><Relationship Id="rId59" Type="http://schemas.openxmlformats.org/officeDocument/2006/relationships/tags" Target="../tags/tag466.xml"/><Relationship Id="rId40" Type="http://schemas.openxmlformats.org/officeDocument/2006/relationships/tags" Target="../tags/tag447.xml"/><Relationship Id="rId41" Type="http://schemas.openxmlformats.org/officeDocument/2006/relationships/tags" Target="../tags/tag448.xml"/><Relationship Id="rId42" Type="http://schemas.openxmlformats.org/officeDocument/2006/relationships/tags" Target="../tags/tag449.xml"/><Relationship Id="rId43" Type="http://schemas.openxmlformats.org/officeDocument/2006/relationships/tags" Target="../tags/tag450.xml"/><Relationship Id="rId44" Type="http://schemas.openxmlformats.org/officeDocument/2006/relationships/tags" Target="../tags/tag451.xml"/><Relationship Id="rId45" Type="http://schemas.openxmlformats.org/officeDocument/2006/relationships/tags" Target="../tags/tag452.xml"/><Relationship Id="rId46" Type="http://schemas.openxmlformats.org/officeDocument/2006/relationships/tags" Target="../tags/tag453.xml"/><Relationship Id="rId47" Type="http://schemas.openxmlformats.org/officeDocument/2006/relationships/tags" Target="../tags/tag454.xml"/><Relationship Id="rId48" Type="http://schemas.openxmlformats.org/officeDocument/2006/relationships/tags" Target="../tags/tag455.xml"/><Relationship Id="rId49" Type="http://schemas.openxmlformats.org/officeDocument/2006/relationships/tags" Target="../tags/tag456.xml"/><Relationship Id="rId1" Type="http://schemas.openxmlformats.org/officeDocument/2006/relationships/tags" Target="../tags/tag408.xml"/><Relationship Id="rId2" Type="http://schemas.openxmlformats.org/officeDocument/2006/relationships/tags" Target="../tags/tag409.xml"/><Relationship Id="rId3" Type="http://schemas.openxmlformats.org/officeDocument/2006/relationships/tags" Target="../tags/tag410.xml"/><Relationship Id="rId4" Type="http://schemas.openxmlformats.org/officeDocument/2006/relationships/tags" Target="../tags/tag411.xml"/><Relationship Id="rId5" Type="http://schemas.openxmlformats.org/officeDocument/2006/relationships/tags" Target="../tags/tag412.xml"/><Relationship Id="rId6" Type="http://schemas.openxmlformats.org/officeDocument/2006/relationships/tags" Target="../tags/tag413.xml"/><Relationship Id="rId7" Type="http://schemas.openxmlformats.org/officeDocument/2006/relationships/tags" Target="../tags/tag414.xml"/><Relationship Id="rId8" Type="http://schemas.openxmlformats.org/officeDocument/2006/relationships/tags" Target="../tags/tag415.xml"/><Relationship Id="rId9" Type="http://schemas.openxmlformats.org/officeDocument/2006/relationships/tags" Target="../tags/tag416.xml"/><Relationship Id="rId30" Type="http://schemas.openxmlformats.org/officeDocument/2006/relationships/tags" Target="../tags/tag437.xml"/><Relationship Id="rId31" Type="http://schemas.openxmlformats.org/officeDocument/2006/relationships/tags" Target="../tags/tag438.xml"/><Relationship Id="rId32" Type="http://schemas.openxmlformats.org/officeDocument/2006/relationships/tags" Target="../tags/tag439.xml"/><Relationship Id="rId33" Type="http://schemas.openxmlformats.org/officeDocument/2006/relationships/tags" Target="../tags/tag440.xml"/><Relationship Id="rId34" Type="http://schemas.openxmlformats.org/officeDocument/2006/relationships/tags" Target="../tags/tag441.xml"/><Relationship Id="rId35" Type="http://schemas.openxmlformats.org/officeDocument/2006/relationships/tags" Target="../tags/tag442.xml"/><Relationship Id="rId36" Type="http://schemas.openxmlformats.org/officeDocument/2006/relationships/tags" Target="../tags/tag443.xml"/><Relationship Id="rId37" Type="http://schemas.openxmlformats.org/officeDocument/2006/relationships/tags" Target="../tags/tag444.xml"/><Relationship Id="rId38" Type="http://schemas.openxmlformats.org/officeDocument/2006/relationships/tags" Target="../tags/tag445.xml"/><Relationship Id="rId39" Type="http://schemas.openxmlformats.org/officeDocument/2006/relationships/tags" Target="../tags/tag446.xml"/><Relationship Id="rId70" Type="http://schemas.openxmlformats.org/officeDocument/2006/relationships/tags" Target="../tags/tag477.xml"/><Relationship Id="rId71" Type="http://schemas.openxmlformats.org/officeDocument/2006/relationships/tags" Target="../tags/tag478.xml"/><Relationship Id="rId72" Type="http://schemas.openxmlformats.org/officeDocument/2006/relationships/tags" Target="../tags/tag479.xml"/><Relationship Id="rId20" Type="http://schemas.openxmlformats.org/officeDocument/2006/relationships/tags" Target="../tags/tag427.xml"/><Relationship Id="rId21" Type="http://schemas.openxmlformats.org/officeDocument/2006/relationships/tags" Target="../tags/tag428.xml"/><Relationship Id="rId22" Type="http://schemas.openxmlformats.org/officeDocument/2006/relationships/tags" Target="../tags/tag429.xml"/><Relationship Id="rId23" Type="http://schemas.openxmlformats.org/officeDocument/2006/relationships/tags" Target="../tags/tag430.xml"/><Relationship Id="rId24" Type="http://schemas.openxmlformats.org/officeDocument/2006/relationships/tags" Target="../tags/tag431.xml"/><Relationship Id="rId25" Type="http://schemas.openxmlformats.org/officeDocument/2006/relationships/tags" Target="../tags/tag432.xml"/><Relationship Id="rId26" Type="http://schemas.openxmlformats.org/officeDocument/2006/relationships/tags" Target="../tags/tag433.xml"/><Relationship Id="rId27" Type="http://schemas.openxmlformats.org/officeDocument/2006/relationships/tags" Target="../tags/tag434.xml"/><Relationship Id="rId28" Type="http://schemas.openxmlformats.org/officeDocument/2006/relationships/tags" Target="../tags/tag435.xml"/><Relationship Id="rId29" Type="http://schemas.openxmlformats.org/officeDocument/2006/relationships/tags" Target="../tags/tag436.xml"/><Relationship Id="rId73" Type="http://schemas.openxmlformats.org/officeDocument/2006/relationships/tags" Target="../tags/tag480.xml"/><Relationship Id="rId74" Type="http://schemas.openxmlformats.org/officeDocument/2006/relationships/tags" Target="../tags/tag481.xml"/><Relationship Id="rId75" Type="http://schemas.openxmlformats.org/officeDocument/2006/relationships/slideLayout" Target="../slideLayouts/slideLayout2.xml"/><Relationship Id="rId76" Type="http://schemas.openxmlformats.org/officeDocument/2006/relationships/notesSlide" Target="../notesSlides/notesSlide21.xml"/><Relationship Id="rId60" Type="http://schemas.openxmlformats.org/officeDocument/2006/relationships/tags" Target="../tags/tag467.xml"/><Relationship Id="rId61" Type="http://schemas.openxmlformats.org/officeDocument/2006/relationships/tags" Target="../tags/tag468.xml"/><Relationship Id="rId62" Type="http://schemas.openxmlformats.org/officeDocument/2006/relationships/tags" Target="../tags/tag469.xml"/><Relationship Id="rId10" Type="http://schemas.openxmlformats.org/officeDocument/2006/relationships/tags" Target="../tags/tag417.xml"/><Relationship Id="rId11" Type="http://schemas.openxmlformats.org/officeDocument/2006/relationships/tags" Target="../tags/tag418.xml"/><Relationship Id="rId12" Type="http://schemas.openxmlformats.org/officeDocument/2006/relationships/tags" Target="../tags/tag419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494.xml"/><Relationship Id="rId14" Type="http://schemas.openxmlformats.org/officeDocument/2006/relationships/tags" Target="../tags/tag495.xml"/><Relationship Id="rId15" Type="http://schemas.openxmlformats.org/officeDocument/2006/relationships/tags" Target="../tags/tag496.xml"/><Relationship Id="rId16" Type="http://schemas.openxmlformats.org/officeDocument/2006/relationships/tags" Target="../tags/tag497.xml"/><Relationship Id="rId17" Type="http://schemas.openxmlformats.org/officeDocument/2006/relationships/tags" Target="../tags/tag498.xml"/><Relationship Id="rId18" Type="http://schemas.openxmlformats.org/officeDocument/2006/relationships/tags" Target="../tags/tag499.xml"/><Relationship Id="rId19" Type="http://schemas.openxmlformats.org/officeDocument/2006/relationships/tags" Target="../tags/tag500.xml"/><Relationship Id="rId50" Type="http://schemas.openxmlformats.org/officeDocument/2006/relationships/tags" Target="../tags/tag531.xml"/><Relationship Id="rId51" Type="http://schemas.openxmlformats.org/officeDocument/2006/relationships/tags" Target="../tags/tag532.xml"/><Relationship Id="rId52" Type="http://schemas.openxmlformats.org/officeDocument/2006/relationships/slideLayout" Target="../slideLayouts/slideLayout2.xml"/><Relationship Id="rId53" Type="http://schemas.openxmlformats.org/officeDocument/2006/relationships/notesSlide" Target="../notesSlides/notesSlide22.xml"/><Relationship Id="rId40" Type="http://schemas.openxmlformats.org/officeDocument/2006/relationships/tags" Target="../tags/tag521.xml"/><Relationship Id="rId41" Type="http://schemas.openxmlformats.org/officeDocument/2006/relationships/tags" Target="../tags/tag522.xml"/><Relationship Id="rId42" Type="http://schemas.openxmlformats.org/officeDocument/2006/relationships/tags" Target="../tags/tag523.xml"/><Relationship Id="rId43" Type="http://schemas.openxmlformats.org/officeDocument/2006/relationships/tags" Target="../tags/tag524.xml"/><Relationship Id="rId44" Type="http://schemas.openxmlformats.org/officeDocument/2006/relationships/tags" Target="../tags/tag525.xml"/><Relationship Id="rId45" Type="http://schemas.openxmlformats.org/officeDocument/2006/relationships/tags" Target="../tags/tag526.xml"/><Relationship Id="rId46" Type="http://schemas.openxmlformats.org/officeDocument/2006/relationships/tags" Target="../tags/tag527.xml"/><Relationship Id="rId47" Type="http://schemas.openxmlformats.org/officeDocument/2006/relationships/tags" Target="../tags/tag528.xml"/><Relationship Id="rId48" Type="http://schemas.openxmlformats.org/officeDocument/2006/relationships/tags" Target="../tags/tag529.xml"/><Relationship Id="rId49" Type="http://schemas.openxmlformats.org/officeDocument/2006/relationships/tags" Target="../tags/tag530.xml"/><Relationship Id="rId1" Type="http://schemas.openxmlformats.org/officeDocument/2006/relationships/tags" Target="../tags/tag482.xml"/><Relationship Id="rId2" Type="http://schemas.openxmlformats.org/officeDocument/2006/relationships/tags" Target="../tags/tag483.xml"/><Relationship Id="rId3" Type="http://schemas.openxmlformats.org/officeDocument/2006/relationships/tags" Target="../tags/tag484.xml"/><Relationship Id="rId4" Type="http://schemas.openxmlformats.org/officeDocument/2006/relationships/tags" Target="../tags/tag485.xml"/><Relationship Id="rId5" Type="http://schemas.openxmlformats.org/officeDocument/2006/relationships/tags" Target="../tags/tag486.xml"/><Relationship Id="rId6" Type="http://schemas.openxmlformats.org/officeDocument/2006/relationships/tags" Target="../tags/tag487.xml"/><Relationship Id="rId7" Type="http://schemas.openxmlformats.org/officeDocument/2006/relationships/tags" Target="../tags/tag488.xml"/><Relationship Id="rId8" Type="http://schemas.openxmlformats.org/officeDocument/2006/relationships/tags" Target="../tags/tag489.xml"/><Relationship Id="rId9" Type="http://schemas.openxmlformats.org/officeDocument/2006/relationships/tags" Target="../tags/tag490.xml"/><Relationship Id="rId30" Type="http://schemas.openxmlformats.org/officeDocument/2006/relationships/tags" Target="../tags/tag511.xml"/><Relationship Id="rId31" Type="http://schemas.openxmlformats.org/officeDocument/2006/relationships/tags" Target="../tags/tag512.xml"/><Relationship Id="rId32" Type="http://schemas.openxmlformats.org/officeDocument/2006/relationships/tags" Target="../tags/tag513.xml"/><Relationship Id="rId33" Type="http://schemas.openxmlformats.org/officeDocument/2006/relationships/tags" Target="../tags/tag514.xml"/><Relationship Id="rId34" Type="http://schemas.openxmlformats.org/officeDocument/2006/relationships/tags" Target="../tags/tag515.xml"/><Relationship Id="rId35" Type="http://schemas.openxmlformats.org/officeDocument/2006/relationships/tags" Target="../tags/tag516.xml"/><Relationship Id="rId36" Type="http://schemas.openxmlformats.org/officeDocument/2006/relationships/tags" Target="../tags/tag517.xml"/><Relationship Id="rId37" Type="http://schemas.openxmlformats.org/officeDocument/2006/relationships/tags" Target="../tags/tag518.xml"/><Relationship Id="rId38" Type="http://schemas.openxmlformats.org/officeDocument/2006/relationships/tags" Target="../tags/tag519.xml"/><Relationship Id="rId39" Type="http://schemas.openxmlformats.org/officeDocument/2006/relationships/tags" Target="../tags/tag520.xml"/><Relationship Id="rId20" Type="http://schemas.openxmlformats.org/officeDocument/2006/relationships/tags" Target="../tags/tag501.xml"/><Relationship Id="rId21" Type="http://schemas.openxmlformats.org/officeDocument/2006/relationships/tags" Target="../tags/tag502.xml"/><Relationship Id="rId22" Type="http://schemas.openxmlformats.org/officeDocument/2006/relationships/tags" Target="../tags/tag503.xml"/><Relationship Id="rId23" Type="http://schemas.openxmlformats.org/officeDocument/2006/relationships/tags" Target="../tags/tag504.xml"/><Relationship Id="rId24" Type="http://schemas.openxmlformats.org/officeDocument/2006/relationships/tags" Target="../tags/tag505.xml"/><Relationship Id="rId25" Type="http://schemas.openxmlformats.org/officeDocument/2006/relationships/tags" Target="../tags/tag506.xml"/><Relationship Id="rId26" Type="http://schemas.openxmlformats.org/officeDocument/2006/relationships/tags" Target="../tags/tag507.xml"/><Relationship Id="rId27" Type="http://schemas.openxmlformats.org/officeDocument/2006/relationships/tags" Target="../tags/tag508.xml"/><Relationship Id="rId28" Type="http://schemas.openxmlformats.org/officeDocument/2006/relationships/tags" Target="../tags/tag509.xml"/><Relationship Id="rId29" Type="http://schemas.openxmlformats.org/officeDocument/2006/relationships/tags" Target="../tags/tag510.xml"/><Relationship Id="rId10" Type="http://schemas.openxmlformats.org/officeDocument/2006/relationships/tags" Target="../tags/tag491.xml"/><Relationship Id="rId11" Type="http://schemas.openxmlformats.org/officeDocument/2006/relationships/tags" Target="../tags/tag492.xml"/><Relationship Id="rId12" Type="http://schemas.openxmlformats.org/officeDocument/2006/relationships/tags" Target="../tags/tag493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tags" Target="../tags/tag34.xml"/><Relationship Id="rId27" Type="http://schemas.openxmlformats.org/officeDocument/2006/relationships/tags" Target="../tags/tag35.xml"/><Relationship Id="rId28" Type="http://schemas.openxmlformats.org/officeDocument/2006/relationships/tags" Target="../tags/tag36.xml"/><Relationship Id="rId29" Type="http://schemas.openxmlformats.org/officeDocument/2006/relationships/tags" Target="../tags/tag37.xml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30" Type="http://schemas.openxmlformats.org/officeDocument/2006/relationships/tags" Target="../tags/tag38.xml"/><Relationship Id="rId31" Type="http://schemas.openxmlformats.org/officeDocument/2006/relationships/tags" Target="../tags/tag39.xml"/><Relationship Id="rId32" Type="http://schemas.openxmlformats.org/officeDocument/2006/relationships/tags" Target="../tags/tag40.xml"/><Relationship Id="rId9" Type="http://schemas.openxmlformats.org/officeDocument/2006/relationships/tags" Target="../tags/tag17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33" Type="http://schemas.openxmlformats.org/officeDocument/2006/relationships/tags" Target="../tags/tag41.xml"/><Relationship Id="rId34" Type="http://schemas.openxmlformats.org/officeDocument/2006/relationships/tags" Target="../tags/tag42.xml"/><Relationship Id="rId35" Type="http://schemas.openxmlformats.org/officeDocument/2006/relationships/tags" Target="../tags/tag43.xml"/><Relationship Id="rId36" Type="http://schemas.openxmlformats.org/officeDocument/2006/relationships/tags" Target="../tags/tag44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37" Type="http://schemas.openxmlformats.org/officeDocument/2006/relationships/tags" Target="../tags/tag45.xml"/><Relationship Id="rId38" Type="http://schemas.openxmlformats.org/officeDocument/2006/relationships/slideLayout" Target="../slideLayouts/slideLayout6.xml"/><Relationship Id="rId39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541.xml"/><Relationship Id="rId20" Type="http://schemas.openxmlformats.org/officeDocument/2006/relationships/notesSlide" Target="../notesSlides/notesSlide23.xml"/><Relationship Id="rId10" Type="http://schemas.openxmlformats.org/officeDocument/2006/relationships/tags" Target="../tags/tag542.xml"/><Relationship Id="rId11" Type="http://schemas.openxmlformats.org/officeDocument/2006/relationships/tags" Target="../tags/tag543.xml"/><Relationship Id="rId12" Type="http://schemas.openxmlformats.org/officeDocument/2006/relationships/tags" Target="../tags/tag544.xml"/><Relationship Id="rId13" Type="http://schemas.openxmlformats.org/officeDocument/2006/relationships/tags" Target="../tags/tag545.xml"/><Relationship Id="rId14" Type="http://schemas.openxmlformats.org/officeDocument/2006/relationships/tags" Target="../tags/tag546.xml"/><Relationship Id="rId15" Type="http://schemas.openxmlformats.org/officeDocument/2006/relationships/tags" Target="../tags/tag547.xml"/><Relationship Id="rId16" Type="http://schemas.openxmlformats.org/officeDocument/2006/relationships/tags" Target="../tags/tag548.xml"/><Relationship Id="rId17" Type="http://schemas.openxmlformats.org/officeDocument/2006/relationships/tags" Target="../tags/tag549.xml"/><Relationship Id="rId18" Type="http://schemas.openxmlformats.org/officeDocument/2006/relationships/tags" Target="../tags/tag550.xml"/><Relationship Id="rId19" Type="http://schemas.openxmlformats.org/officeDocument/2006/relationships/slideLayout" Target="../slideLayouts/slideLayout13.xml"/><Relationship Id="rId1" Type="http://schemas.openxmlformats.org/officeDocument/2006/relationships/tags" Target="../tags/tag533.xml"/><Relationship Id="rId2" Type="http://schemas.openxmlformats.org/officeDocument/2006/relationships/tags" Target="../tags/tag534.xml"/><Relationship Id="rId3" Type="http://schemas.openxmlformats.org/officeDocument/2006/relationships/tags" Target="../tags/tag535.xml"/><Relationship Id="rId4" Type="http://schemas.openxmlformats.org/officeDocument/2006/relationships/tags" Target="../tags/tag536.xml"/><Relationship Id="rId5" Type="http://schemas.openxmlformats.org/officeDocument/2006/relationships/tags" Target="../tags/tag537.xml"/><Relationship Id="rId6" Type="http://schemas.openxmlformats.org/officeDocument/2006/relationships/tags" Target="../tags/tag538.xml"/><Relationship Id="rId7" Type="http://schemas.openxmlformats.org/officeDocument/2006/relationships/tags" Target="../tags/tag539.xml"/><Relationship Id="rId8" Type="http://schemas.openxmlformats.org/officeDocument/2006/relationships/tags" Target="../tags/tag540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559.xml"/><Relationship Id="rId20" Type="http://schemas.openxmlformats.org/officeDocument/2006/relationships/slideLayout" Target="../slideLayouts/slideLayout6.xml"/><Relationship Id="rId21" Type="http://schemas.openxmlformats.org/officeDocument/2006/relationships/notesSlide" Target="../notesSlides/notesSlide24.xml"/><Relationship Id="rId10" Type="http://schemas.openxmlformats.org/officeDocument/2006/relationships/tags" Target="../tags/tag560.xml"/><Relationship Id="rId11" Type="http://schemas.openxmlformats.org/officeDocument/2006/relationships/tags" Target="../tags/tag561.xml"/><Relationship Id="rId12" Type="http://schemas.openxmlformats.org/officeDocument/2006/relationships/tags" Target="../tags/tag562.xml"/><Relationship Id="rId13" Type="http://schemas.openxmlformats.org/officeDocument/2006/relationships/tags" Target="../tags/tag563.xml"/><Relationship Id="rId14" Type="http://schemas.openxmlformats.org/officeDocument/2006/relationships/tags" Target="../tags/tag564.xml"/><Relationship Id="rId15" Type="http://schemas.openxmlformats.org/officeDocument/2006/relationships/tags" Target="../tags/tag565.xml"/><Relationship Id="rId16" Type="http://schemas.openxmlformats.org/officeDocument/2006/relationships/tags" Target="../tags/tag566.xml"/><Relationship Id="rId17" Type="http://schemas.openxmlformats.org/officeDocument/2006/relationships/tags" Target="../tags/tag567.xml"/><Relationship Id="rId18" Type="http://schemas.openxmlformats.org/officeDocument/2006/relationships/tags" Target="../tags/tag568.xml"/><Relationship Id="rId19" Type="http://schemas.openxmlformats.org/officeDocument/2006/relationships/tags" Target="../tags/tag569.xml"/><Relationship Id="rId1" Type="http://schemas.openxmlformats.org/officeDocument/2006/relationships/tags" Target="../tags/tag551.xml"/><Relationship Id="rId2" Type="http://schemas.openxmlformats.org/officeDocument/2006/relationships/tags" Target="../tags/tag552.xml"/><Relationship Id="rId3" Type="http://schemas.openxmlformats.org/officeDocument/2006/relationships/tags" Target="../tags/tag553.xml"/><Relationship Id="rId4" Type="http://schemas.openxmlformats.org/officeDocument/2006/relationships/tags" Target="../tags/tag554.xml"/><Relationship Id="rId5" Type="http://schemas.openxmlformats.org/officeDocument/2006/relationships/tags" Target="../tags/tag555.xml"/><Relationship Id="rId6" Type="http://schemas.openxmlformats.org/officeDocument/2006/relationships/tags" Target="../tags/tag556.xml"/><Relationship Id="rId7" Type="http://schemas.openxmlformats.org/officeDocument/2006/relationships/tags" Target="../tags/tag557.xml"/><Relationship Id="rId8" Type="http://schemas.openxmlformats.org/officeDocument/2006/relationships/tags" Target="../tags/tag558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578.xml"/><Relationship Id="rId20" Type="http://schemas.openxmlformats.org/officeDocument/2006/relationships/tags" Target="../tags/tag589.xml"/><Relationship Id="rId21" Type="http://schemas.openxmlformats.org/officeDocument/2006/relationships/slideLayout" Target="../slideLayouts/slideLayout6.xml"/><Relationship Id="rId22" Type="http://schemas.openxmlformats.org/officeDocument/2006/relationships/notesSlide" Target="../notesSlides/notesSlide25.xml"/><Relationship Id="rId10" Type="http://schemas.openxmlformats.org/officeDocument/2006/relationships/tags" Target="../tags/tag579.xml"/><Relationship Id="rId11" Type="http://schemas.openxmlformats.org/officeDocument/2006/relationships/tags" Target="../tags/tag580.xml"/><Relationship Id="rId12" Type="http://schemas.openxmlformats.org/officeDocument/2006/relationships/tags" Target="../tags/tag581.xml"/><Relationship Id="rId13" Type="http://schemas.openxmlformats.org/officeDocument/2006/relationships/tags" Target="../tags/tag582.xml"/><Relationship Id="rId14" Type="http://schemas.openxmlformats.org/officeDocument/2006/relationships/tags" Target="../tags/tag583.xml"/><Relationship Id="rId15" Type="http://schemas.openxmlformats.org/officeDocument/2006/relationships/tags" Target="../tags/tag584.xml"/><Relationship Id="rId16" Type="http://schemas.openxmlformats.org/officeDocument/2006/relationships/tags" Target="../tags/tag585.xml"/><Relationship Id="rId17" Type="http://schemas.openxmlformats.org/officeDocument/2006/relationships/tags" Target="../tags/tag586.xml"/><Relationship Id="rId18" Type="http://schemas.openxmlformats.org/officeDocument/2006/relationships/tags" Target="../tags/tag587.xml"/><Relationship Id="rId19" Type="http://schemas.openxmlformats.org/officeDocument/2006/relationships/tags" Target="../tags/tag588.xml"/><Relationship Id="rId1" Type="http://schemas.openxmlformats.org/officeDocument/2006/relationships/tags" Target="../tags/tag570.xml"/><Relationship Id="rId2" Type="http://schemas.openxmlformats.org/officeDocument/2006/relationships/tags" Target="../tags/tag571.xml"/><Relationship Id="rId3" Type="http://schemas.openxmlformats.org/officeDocument/2006/relationships/tags" Target="../tags/tag572.xml"/><Relationship Id="rId4" Type="http://schemas.openxmlformats.org/officeDocument/2006/relationships/tags" Target="../tags/tag573.xml"/><Relationship Id="rId5" Type="http://schemas.openxmlformats.org/officeDocument/2006/relationships/tags" Target="../tags/tag574.xml"/><Relationship Id="rId6" Type="http://schemas.openxmlformats.org/officeDocument/2006/relationships/tags" Target="../tags/tag575.xml"/><Relationship Id="rId7" Type="http://schemas.openxmlformats.org/officeDocument/2006/relationships/tags" Target="../tags/tag576.xml"/><Relationship Id="rId8" Type="http://schemas.openxmlformats.org/officeDocument/2006/relationships/tags" Target="../tags/tag577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tags" Target="../tags/tag598.xml"/><Relationship Id="rId20" Type="http://schemas.openxmlformats.org/officeDocument/2006/relationships/tags" Target="../tags/tag609.xml"/><Relationship Id="rId21" Type="http://schemas.openxmlformats.org/officeDocument/2006/relationships/slideLayout" Target="../slideLayouts/slideLayout6.xml"/><Relationship Id="rId22" Type="http://schemas.openxmlformats.org/officeDocument/2006/relationships/notesSlide" Target="../notesSlides/notesSlide26.xml"/><Relationship Id="rId10" Type="http://schemas.openxmlformats.org/officeDocument/2006/relationships/tags" Target="../tags/tag599.xml"/><Relationship Id="rId11" Type="http://schemas.openxmlformats.org/officeDocument/2006/relationships/tags" Target="../tags/tag600.xml"/><Relationship Id="rId12" Type="http://schemas.openxmlformats.org/officeDocument/2006/relationships/tags" Target="../tags/tag601.xml"/><Relationship Id="rId13" Type="http://schemas.openxmlformats.org/officeDocument/2006/relationships/tags" Target="../tags/tag602.xml"/><Relationship Id="rId14" Type="http://schemas.openxmlformats.org/officeDocument/2006/relationships/tags" Target="../tags/tag603.xml"/><Relationship Id="rId15" Type="http://schemas.openxmlformats.org/officeDocument/2006/relationships/tags" Target="../tags/tag604.xml"/><Relationship Id="rId16" Type="http://schemas.openxmlformats.org/officeDocument/2006/relationships/tags" Target="../tags/tag605.xml"/><Relationship Id="rId17" Type="http://schemas.openxmlformats.org/officeDocument/2006/relationships/tags" Target="../tags/tag606.xml"/><Relationship Id="rId18" Type="http://schemas.openxmlformats.org/officeDocument/2006/relationships/tags" Target="../tags/tag607.xml"/><Relationship Id="rId19" Type="http://schemas.openxmlformats.org/officeDocument/2006/relationships/tags" Target="../tags/tag608.xml"/><Relationship Id="rId1" Type="http://schemas.openxmlformats.org/officeDocument/2006/relationships/tags" Target="../tags/tag590.xml"/><Relationship Id="rId2" Type="http://schemas.openxmlformats.org/officeDocument/2006/relationships/tags" Target="../tags/tag591.xml"/><Relationship Id="rId3" Type="http://schemas.openxmlformats.org/officeDocument/2006/relationships/tags" Target="../tags/tag592.xml"/><Relationship Id="rId4" Type="http://schemas.openxmlformats.org/officeDocument/2006/relationships/tags" Target="../tags/tag593.xml"/><Relationship Id="rId5" Type="http://schemas.openxmlformats.org/officeDocument/2006/relationships/tags" Target="../tags/tag594.xml"/><Relationship Id="rId6" Type="http://schemas.openxmlformats.org/officeDocument/2006/relationships/tags" Target="../tags/tag595.xml"/><Relationship Id="rId7" Type="http://schemas.openxmlformats.org/officeDocument/2006/relationships/tags" Target="../tags/tag596.xml"/><Relationship Id="rId8" Type="http://schemas.openxmlformats.org/officeDocument/2006/relationships/tags" Target="../tags/tag597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618.xml"/><Relationship Id="rId20" Type="http://schemas.openxmlformats.org/officeDocument/2006/relationships/tags" Target="../tags/tag629.xml"/><Relationship Id="rId21" Type="http://schemas.openxmlformats.org/officeDocument/2006/relationships/tags" Target="../tags/tag630.xml"/><Relationship Id="rId22" Type="http://schemas.openxmlformats.org/officeDocument/2006/relationships/slideLayout" Target="../slideLayouts/slideLayout6.xml"/><Relationship Id="rId23" Type="http://schemas.openxmlformats.org/officeDocument/2006/relationships/notesSlide" Target="../notesSlides/notesSlide27.xml"/><Relationship Id="rId10" Type="http://schemas.openxmlformats.org/officeDocument/2006/relationships/tags" Target="../tags/tag619.xml"/><Relationship Id="rId11" Type="http://schemas.openxmlformats.org/officeDocument/2006/relationships/tags" Target="../tags/tag620.xml"/><Relationship Id="rId12" Type="http://schemas.openxmlformats.org/officeDocument/2006/relationships/tags" Target="../tags/tag621.xml"/><Relationship Id="rId13" Type="http://schemas.openxmlformats.org/officeDocument/2006/relationships/tags" Target="../tags/tag622.xml"/><Relationship Id="rId14" Type="http://schemas.openxmlformats.org/officeDocument/2006/relationships/tags" Target="../tags/tag623.xml"/><Relationship Id="rId15" Type="http://schemas.openxmlformats.org/officeDocument/2006/relationships/tags" Target="../tags/tag624.xml"/><Relationship Id="rId16" Type="http://schemas.openxmlformats.org/officeDocument/2006/relationships/tags" Target="../tags/tag625.xml"/><Relationship Id="rId17" Type="http://schemas.openxmlformats.org/officeDocument/2006/relationships/tags" Target="../tags/tag626.xml"/><Relationship Id="rId18" Type="http://schemas.openxmlformats.org/officeDocument/2006/relationships/tags" Target="../tags/tag627.xml"/><Relationship Id="rId19" Type="http://schemas.openxmlformats.org/officeDocument/2006/relationships/tags" Target="../tags/tag628.xml"/><Relationship Id="rId1" Type="http://schemas.openxmlformats.org/officeDocument/2006/relationships/tags" Target="../tags/tag610.xml"/><Relationship Id="rId2" Type="http://schemas.openxmlformats.org/officeDocument/2006/relationships/tags" Target="../tags/tag611.xml"/><Relationship Id="rId3" Type="http://schemas.openxmlformats.org/officeDocument/2006/relationships/tags" Target="../tags/tag612.xml"/><Relationship Id="rId4" Type="http://schemas.openxmlformats.org/officeDocument/2006/relationships/tags" Target="../tags/tag613.xml"/><Relationship Id="rId5" Type="http://schemas.openxmlformats.org/officeDocument/2006/relationships/tags" Target="../tags/tag614.xml"/><Relationship Id="rId6" Type="http://schemas.openxmlformats.org/officeDocument/2006/relationships/tags" Target="../tags/tag615.xml"/><Relationship Id="rId7" Type="http://schemas.openxmlformats.org/officeDocument/2006/relationships/tags" Target="../tags/tag616.xml"/><Relationship Id="rId8" Type="http://schemas.openxmlformats.org/officeDocument/2006/relationships/tags" Target="../tags/tag617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639.xml"/><Relationship Id="rId20" Type="http://schemas.openxmlformats.org/officeDocument/2006/relationships/tags" Target="../tags/tag650.xml"/><Relationship Id="rId21" Type="http://schemas.openxmlformats.org/officeDocument/2006/relationships/tags" Target="../tags/tag651.xml"/><Relationship Id="rId22" Type="http://schemas.openxmlformats.org/officeDocument/2006/relationships/slideLayout" Target="../slideLayouts/slideLayout6.xml"/><Relationship Id="rId23" Type="http://schemas.openxmlformats.org/officeDocument/2006/relationships/notesSlide" Target="../notesSlides/notesSlide28.xml"/><Relationship Id="rId10" Type="http://schemas.openxmlformats.org/officeDocument/2006/relationships/tags" Target="../tags/tag640.xml"/><Relationship Id="rId11" Type="http://schemas.openxmlformats.org/officeDocument/2006/relationships/tags" Target="../tags/tag641.xml"/><Relationship Id="rId12" Type="http://schemas.openxmlformats.org/officeDocument/2006/relationships/tags" Target="../tags/tag642.xml"/><Relationship Id="rId13" Type="http://schemas.openxmlformats.org/officeDocument/2006/relationships/tags" Target="../tags/tag643.xml"/><Relationship Id="rId14" Type="http://schemas.openxmlformats.org/officeDocument/2006/relationships/tags" Target="../tags/tag644.xml"/><Relationship Id="rId15" Type="http://schemas.openxmlformats.org/officeDocument/2006/relationships/tags" Target="../tags/tag645.xml"/><Relationship Id="rId16" Type="http://schemas.openxmlformats.org/officeDocument/2006/relationships/tags" Target="../tags/tag646.xml"/><Relationship Id="rId17" Type="http://schemas.openxmlformats.org/officeDocument/2006/relationships/tags" Target="../tags/tag647.xml"/><Relationship Id="rId18" Type="http://schemas.openxmlformats.org/officeDocument/2006/relationships/tags" Target="../tags/tag648.xml"/><Relationship Id="rId19" Type="http://schemas.openxmlformats.org/officeDocument/2006/relationships/tags" Target="../tags/tag649.xml"/><Relationship Id="rId1" Type="http://schemas.openxmlformats.org/officeDocument/2006/relationships/tags" Target="../tags/tag631.xml"/><Relationship Id="rId2" Type="http://schemas.openxmlformats.org/officeDocument/2006/relationships/tags" Target="../tags/tag632.xml"/><Relationship Id="rId3" Type="http://schemas.openxmlformats.org/officeDocument/2006/relationships/tags" Target="../tags/tag633.xml"/><Relationship Id="rId4" Type="http://schemas.openxmlformats.org/officeDocument/2006/relationships/tags" Target="../tags/tag634.xml"/><Relationship Id="rId5" Type="http://schemas.openxmlformats.org/officeDocument/2006/relationships/tags" Target="../tags/tag635.xml"/><Relationship Id="rId6" Type="http://schemas.openxmlformats.org/officeDocument/2006/relationships/tags" Target="../tags/tag636.xml"/><Relationship Id="rId7" Type="http://schemas.openxmlformats.org/officeDocument/2006/relationships/tags" Target="../tags/tag637.xml"/><Relationship Id="rId8" Type="http://schemas.openxmlformats.org/officeDocument/2006/relationships/tags" Target="../tags/tag638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660.xml"/><Relationship Id="rId20" Type="http://schemas.openxmlformats.org/officeDocument/2006/relationships/tags" Target="../tags/tag671.xml"/><Relationship Id="rId21" Type="http://schemas.openxmlformats.org/officeDocument/2006/relationships/tags" Target="../tags/tag672.xml"/><Relationship Id="rId22" Type="http://schemas.openxmlformats.org/officeDocument/2006/relationships/tags" Target="../tags/tag673.xml"/><Relationship Id="rId23" Type="http://schemas.openxmlformats.org/officeDocument/2006/relationships/tags" Target="../tags/tag674.xml"/><Relationship Id="rId24" Type="http://schemas.openxmlformats.org/officeDocument/2006/relationships/tags" Target="../tags/tag675.xml"/><Relationship Id="rId25" Type="http://schemas.openxmlformats.org/officeDocument/2006/relationships/tags" Target="../tags/tag676.xml"/><Relationship Id="rId26" Type="http://schemas.openxmlformats.org/officeDocument/2006/relationships/tags" Target="../tags/tag677.xml"/><Relationship Id="rId27" Type="http://schemas.openxmlformats.org/officeDocument/2006/relationships/tags" Target="../tags/tag678.xml"/><Relationship Id="rId28" Type="http://schemas.openxmlformats.org/officeDocument/2006/relationships/tags" Target="../tags/tag679.xml"/><Relationship Id="rId29" Type="http://schemas.openxmlformats.org/officeDocument/2006/relationships/slideLayout" Target="../slideLayouts/slideLayout6.xml"/><Relationship Id="rId30" Type="http://schemas.openxmlformats.org/officeDocument/2006/relationships/notesSlide" Target="../notesSlides/notesSlide29.xml"/><Relationship Id="rId10" Type="http://schemas.openxmlformats.org/officeDocument/2006/relationships/tags" Target="../tags/tag661.xml"/><Relationship Id="rId11" Type="http://schemas.openxmlformats.org/officeDocument/2006/relationships/tags" Target="../tags/tag662.xml"/><Relationship Id="rId12" Type="http://schemas.openxmlformats.org/officeDocument/2006/relationships/tags" Target="../tags/tag663.xml"/><Relationship Id="rId13" Type="http://schemas.openxmlformats.org/officeDocument/2006/relationships/tags" Target="../tags/tag664.xml"/><Relationship Id="rId14" Type="http://schemas.openxmlformats.org/officeDocument/2006/relationships/tags" Target="../tags/tag665.xml"/><Relationship Id="rId15" Type="http://schemas.openxmlformats.org/officeDocument/2006/relationships/tags" Target="../tags/tag666.xml"/><Relationship Id="rId16" Type="http://schemas.openxmlformats.org/officeDocument/2006/relationships/tags" Target="../tags/tag667.xml"/><Relationship Id="rId17" Type="http://schemas.openxmlformats.org/officeDocument/2006/relationships/tags" Target="../tags/tag668.xml"/><Relationship Id="rId18" Type="http://schemas.openxmlformats.org/officeDocument/2006/relationships/tags" Target="../tags/tag669.xml"/><Relationship Id="rId19" Type="http://schemas.openxmlformats.org/officeDocument/2006/relationships/tags" Target="../tags/tag670.xml"/><Relationship Id="rId1" Type="http://schemas.openxmlformats.org/officeDocument/2006/relationships/tags" Target="../tags/tag652.xml"/><Relationship Id="rId2" Type="http://schemas.openxmlformats.org/officeDocument/2006/relationships/tags" Target="../tags/tag653.xml"/><Relationship Id="rId3" Type="http://schemas.openxmlformats.org/officeDocument/2006/relationships/tags" Target="../tags/tag654.xml"/><Relationship Id="rId4" Type="http://schemas.openxmlformats.org/officeDocument/2006/relationships/tags" Target="../tags/tag655.xml"/><Relationship Id="rId5" Type="http://schemas.openxmlformats.org/officeDocument/2006/relationships/tags" Target="../tags/tag656.xml"/><Relationship Id="rId6" Type="http://schemas.openxmlformats.org/officeDocument/2006/relationships/tags" Target="../tags/tag657.xml"/><Relationship Id="rId7" Type="http://schemas.openxmlformats.org/officeDocument/2006/relationships/tags" Target="../tags/tag658.xml"/><Relationship Id="rId8" Type="http://schemas.openxmlformats.org/officeDocument/2006/relationships/tags" Target="../tags/tag659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688.xml"/><Relationship Id="rId20" Type="http://schemas.openxmlformats.org/officeDocument/2006/relationships/tags" Target="../tags/tag699.xml"/><Relationship Id="rId21" Type="http://schemas.openxmlformats.org/officeDocument/2006/relationships/tags" Target="../tags/tag700.xml"/><Relationship Id="rId22" Type="http://schemas.openxmlformats.org/officeDocument/2006/relationships/slideLayout" Target="../slideLayouts/slideLayout6.xml"/><Relationship Id="rId23" Type="http://schemas.openxmlformats.org/officeDocument/2006/relationships/notesSlide" Target="../notesSlides/notesSlide30.xml"/><Relationship Id="rId10" Type="http://schemas.openxmlformats.org/officeDocument/2006/relationships/tags" Target="../tags/tag689.xml"/><Relationship Id="rId11" Type="http://schemas.openxmlformats.org/officeDocument/2006/relationships/tags" Target="../tags/tag690.xml"/><Relationship Id="rId12" Type="http://schemas.openxmlformats.org/officeDocument/2006/relationships/tags" Target="../tags/tag691.xml"/><Relationship Id="rId13" Type="http://schemas.openxmlformats.org/officeDocument/2006/relationships/tags" Target="../tags/tag692.xml"/><Relationship Id="rId14" Type="http://schemas.openxmlformats.org/officeDocument/2006/relationships/tags" Target="../tags/tag693.xml"/><Relationship Id="rId15" Type="http://schemas.openxmlformats.org/officeDocument/2006/relationships/tags" Target="../tags/tag694.xml"/><Relationship Id="rId16" Type="http://schemas.openxmlformats.org/officeDocument/2006/relationships/tags" Target="../tags/tag695.xml"/><Relationship Id="rId17" Type="http://schemas.openxmlformats.org/officeDocument/2006/relationships/tags" Target="../tags/tag696.xml"/><Relationship Id="rId18" Type="http://schemas.openxmlformats.org/officeDocument/2006/relationships/tags" Target="../tags/tag697.xml"/><Relationship Id="rId19" Type="http://schemas.openxmlformats.org/officeDocument/2006/relationships/tags" Target="../tags/tag698.xml"/><Relationship Id="rId1" Type="http://schemas.openxmlformats.org/officeDocument/2006/relationships/tags" Target="../tags/tag680.xml"/><Relationship Id="rId2" Type="http://schemas.openxmlformats.org/officeDocument/2006/relationships/tags" Target="../tags/tag681.xml"/><Relationship Id="rId3" Type="http://schemas.openxmlformats.org/officeDocument/2006/relationships/tags" Target="../tags/tag682.xml"/><Relationship Id="rId4" Type="http://schemas.openxmlformats.org/officeDocument/2006/relationships/tags" Target="../tags/tag683.xml"/><Relationship Id="rId5" Type="http://schemas.openxmlformats.org/officeDocument/2006/relationships/tags" Target="../tags/tag684.xml"/><Relationship Id="rId6" Type="http://schemas.openxmlformats.org/officeDocument/2006/relationships/tags" Target="../tags/tag685.xml"/><Relationship Id="rId7" Type="http://schemas.openxmlformats.org/officeDocument/2006/relationships/tags" Target="../tags/tag686.xml"/><Relationship Id="rId8" Type="http://schemas.openxmlformats.org/officeDocument/2006/relationships/tags" Target="../tags/tag687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709.xml"/><Relationship Id="rId20" Type="http://schemas.openxmlformats.org/officeDocument/2006/relationships/tags" Target="../tags/tag720.xml"/><Relationship Id="rId21" Type="http://schemas.openxmlformats.org/officeDocument/2006/relationships/tags" Target="../tags/tag721.xml"/><Relationship Id="rId22" Type="http://schemas.openxmlformats.org/officeDocument/2006/relationships/slideLayout" Target="../slideLayouts/slideLayout6.xml"/><Relationship Id="rId23" Type="http://schemas.openxmlformats.org/officeDocument/2006/relationships/notesSlide" Target="../notesSlides/notesSlide31.xml"/><Relationship Id="rId10" Type="http://schemas.openxmlformats.org/officeDocument/2006/relationships/tags" Target="../tags/tag710.xml"/><Relationship Id="rId11" Type="http://schemas.openxmlformats.org/officeDocument/2006/relationships/tags" Target="../tags/tag711.xml"/><Relationship Id="rId12" Type="http://schemas.openxmlformats.org/officeDocument/2006/relationships/tags" Target="../tags/tag712.xml"/><Relationship Id="rId13" Type="http://schemas.openxmlformats.org/officeDocument/2006/relationships/tags" Target="../tags/tag713.xml"/><Relationship Id="rId14" Type="http://schemas.openxmlformats.org/officeDocument/2006/relationships/tags" Target="../tags/tag714.xml"/><Relationship Id="rId15" Type="http://schemas.openxmlformats.org/officeDocument/2006/relationships/tags" Target="../tags/tag715.xml"/><Relationship Id="rId16" Type="http://schemas.openxmlformats.org/officeDocument/2006/relationships/tags" Target="../tags/tag716.xml"/><Relationship Id="rId17" Type="http://schemas.openxmlformats.org/officeDocument/2006/relationships/tags" Target="../tags/tag717.xml"/><Relationship Id="rId18" Type="http://schemas.openxmlformats.org/officeDocument/2006/relationships/tags" Target="../tags/tag718.xml"/><Relationship Id="rId19" Type="http://schemas.openxmlformats.org/officeDocument/2006/relationships/tags" Target="../tags/tag719.xml"/><Relationship Id="rId1" Type="http://schemas.openxmlformats.org/officeDocument/2006/relationships/tags" Target="../tags/tag701.xml"/><Relationship Id="rId2" Type="http://schemas.openxmlformats.org/officeDocument/2006/relationships/tags" Target="../tags/tag702.xml"/><Relationship Id="rId3" Type="http://schemas.openxmlformats.org/officeDocument/2006/relationships/tags" Target="../tags/tag703.xml"/><Relationship Id="rId4" Type="http://schemas.openxmlformats.org/officeDocument/2006/relationships/tags" Target="../tags/tag704.xml"/><Relationship Id="rId5" Type="http://schemas.openxmlformats.org/officeDocument/2006/relationships/tags" Target="../tags/tag705.xml"/><Relationship Id="rId6" Type="http://schemas.openxmlformats.org/officeDocument/2006/relationships/tags" Target="../tags/tag706.xml"/><Relationship Id="rId7" Type="http://schemas.openxmlformats.org/officeDocument/2006/relationships/tags" Target="../tags/tag707.xml"/><Relationship Id="rId8" Type="http://schemas.openxmlformats.org/officeDocument/2006/relationships/tags" Target="../tags/tag70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7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ags" Target="../tags/tag63.xml"/><Relationship Id="rId19" Type="http://schemas.openxmlformats.org/officeDocument/2006/relationships/tags" Target="../tags/tag64.xml"/><Relationship Id="rId63" Type="http://schemas.openxmlformats.org/officeDocument/2006/relationships/tags" Target="../tags/tag108.xml"/><Relationship Id="rId64" Type="http://schemas.openxmlformats.org/officeDocument/2006/relationships/tags" Target="../tags/tag109.xml"/><Relationship Id="rId65" Type="http://schemas.openxmlformats.org/officeDocument/2006/relationships/tags" Target="../tags/tag110.xml"/><Relationship Id="rId66" Type="http://schemas.openxmlformats.org/officeDocument/2006/relationships/tags" Target="../tags/tag111.xml"/><Relationship Id="rId67" Type="http://schemas.openxmlformats.org/officeDocument/2006/relationships/tags" Target="../tags/tag112.xml"/><Relationship Id="rId68" Type="http://schemas.openxmlformats.org/officeDocument/2006/relationships/tags" Target="../tags/tag113.xml"/><Relationship Id="rId69" Type="http://schemas.openxmlformats.org/officeDocument/2006/relationships/tags" Target="../tags/tag114.xml"/><Relationship Id="rId50" Type="http://schemas.openxmlformats.org/officeDocument/2006/relationships/tags" Target="../tags/tag95.xml"/><Relationship Id="rId51" Type="http://schemas.openxmlformats.org/officeDocument/2006/relationships/tags" Target="../tags/tag96.xml"/><Relationship Id="rId52" Type="http://schemas.openxmlformats.org/officeDocument/2006/relationships/tags" Target="../tags/tag97.xml"/><Relationship Id="rId53" Type="http://schemas.openxmlformats.org/officeDocument/2006/relationships/tags" Target="../tags/tag98.xml"/><Relationship Id="rId54" Type="http://schemas.openxmlformats.org/officeDocument/2006/relationships/tags" Target="../tags/tag99.xml"/><Relationship Id="rId55" Type="http://schemas.openxmlformats.org/officeDocument/2006/relationships/tags" Target="../tags/tag100.xml"/><Relationship Id="rId56" Type="http://schemas.openxmlformats.org/officeDocument/2006/relationships/tags" Target="../tags/tag101.xml"/><Relationship Id="rId57" Type="http://schemas.openxmlformats.org/officeDocument/2006/relationships/tags" Target="../tags/tag102.xml"/><Relationship Id="rId58" Type="http://schemas.openxmlformats.org/officeDocument/2006/relationships/tags" Target="../tags/tag103.xml"/><Relationship Id="rId59" Type="http://schemas.openxmlformats.org/officeDocument/2006/relationships/tags" Target="../tags/tag104.xml"/><Relationship Id="rId40" Type="http://schemas.openxmlformats.org/officeDocument/2006/relationships/tags" Target="../tags/tag85.xml"/><Relationship Id="rId41" Type="http://schemas.openxmlformats.org/officeDocument/2006/relationships/tags" Target="../tags/tag86.xml"/><Relationship Id="rId42" Type="http://schemas.openxmlformats.org/officeDocument/2006/relationships/tags" Target="../tags/tag87.xml"/><Relationship Id="rId43" Type="http://schemas.openxmlformats.org/officeDocument/2006/relationships/tags" Target="../tags/tag88.xml"/><Relationship Id="rId44" Type="http://schemas.openxmlformats.org/officeDocument/2006/relationships/tags" Target="../tags/tag89.xml"/><Relationship Id="rId45" Type="http://schemas.openxmlformats.org/officeDocument/2006/relationships/tags" Target="../tags/tag90.xml"/><Relationship Id="rId46" Type="http://schemas.openxmlformats.org/officeDocument/2006/relationships/tags" Target="../tags/tag91.xml"/><Relationship Id="rId47" Type="http://schemas.openxmlformats.org/officeDocument/2006/relationships/tags" Target="../tags/tag92.xml"/><Relationship Id="rId48" Type="http://schemas.openxmlformats.org/officeDocument/2006/relationships/tags" Target="../tags/tag93.xml"/><Relationship Id="rId49" Type="http://schemas.openxmlformats.org/officeDocument/2006/relationships/tags" Target="../tags/tag94.xml"/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tags" Target="../tags/tag51.xml"/><Relationship Id="rId7" Type="http://schemas.openxmlformats.org/officeDocument/2006/relationships/tags" Target="../tags/tag52.xml"/><Relationship Id="rId8" Type="http://schemas.openxmlformats.org/officeDocument/2006/relationships/tags" Target="../tags/tag53.xml"/><Relationship Id="rId9" Type="http://schemas.openxmlformats.org/officeDocument/2006/relationships/tags" Target="../tags/tag54.xml"/><Relationship Id="rId30" Type="http://schemas.openxmlformats.org/officeDocument/2006/relationships/tags" Target="../tags/tag75.xml"/><Relationship Id="rId31" Type="http://schemas.openxmlformats.org/officeDocument/2006/relationships/tags" Target="../tags/tag76.xml"/><Relationship Id="rId32" Type="http://schemas.openxmlformats.org/officeDocument/2006/relationships/tags" Target="../tags/tag77.xml"/><Relationship Id="rId33" Type="http://schemas.openxmlformats.org/officeDocument/2006/relationships/tags" Target="../tags/tag78.xml"/><Relationship Id="rId34" Type="http://schemas.openxmlformats.org/officeDocument/2006/relationships/tags" Target="../tags/tag79.xml"/><Relationship Id="rId35" Type="http://schemas.openxmlformats.org/officeDocument/2006/relationships/tags" Target="../tags/tag80.xml"/><Relationship Id="rId36" Type="http://schemas.openxmlformats.org/officeDocument/2006/relationships/tags" Target="../tags/tag81.xml"/><Relationship Id="rId37" Type="http://schemas.openxmlformats.org/officeDocument/2006/relationships/tags" Target="../tags/tag82.xml"/><Relationship Id="rId38" Type="http://schemas.openxmlformats.org/officeDocument/2006/relationships/tags" Target="../tags/tag83.xml"/><Relationship Id="rId39" Type="http://schemas.openxmlformats.org/officeDocument/2006/relationships/tags" Target="../tags/tag84.xml"/><Relationship Id="rId70" Type="http://schemas.openxmlformats.org/officeDocument/2006/relationships/tags" Target="../tags/tag115.xml"/><Relationship Id="rId71" Type="http://schemas.openxmlformats.org/officeDocument/2006/relationships/tags" Target="../tags/tag116.xml"/><Relationship Id="rId72" Type="http://schemas.openxmlformats.org/officeDocument/2006/relationships/tags" Target="../tags/tag117.xml"/><Relationship Id="rId20" Type="http://schemas.openxmlformats.org/officeDocument/2006/relationships/tags" Target="../tags/tag65.xml"/><Relationship Id="rId21" Type="http://schemas.openxmlformats.org/officeDocument/2006/relationships/tags" Target="../tags/tag66.xml"/><Relationship Id="rId22" Type="http://schemas.openxmlformats.org/officeDocument/2006/relationships/tags" Target="../tags/tag67.xml"/><Relationship Id="rId23" Type="http://schemas.openxmlformats.org/officeDocument/2006/relationships/tags" Target="../tags/tag68.xml"/><Relationship Id="rId24" Type="http://schemas.openxmlformats.org/officeDocument/2006/relationships/tags" Target="../tags/tag69.xml"/><Relationship Id="rId25" Type="http://schemas.openxmlformats.org/officeDocument/2006/relationships/tags" Target="../tags/tag70.xml"/><Relationship Id="rId26" Type="http://schemas.openxmlformats.org/officeDocument/2006/relationships/tags" Target="../tags/tag71.xml"/><Relationship Id="rId27" Type="http://schemas.openxmlformats.org/officeDocument/2006/relationships/tags" Target="../tags/tag72.xml"/><Relationship Id="rId28" Type="http://schemas.openxmlformats.org/officeDocument/2006/relationships/tags" Target="../tags/tag73.xml"/><Relationship Id="rId29" Type="http://schemas.openxmlformats.org/officeDocument/2006/relationships/tags" Target="../tags/tag74.xml"/><Relationship Id="rId73" Type="http://schemas.openxmlformats.org/officeDocument/2006/relationships/tags" Target="../tags/tag118.xml"/><Relationship Id="rId74" Type="http://schemas.openxmlformats.org/officeDocument/2006/relationships/tags" Target="../tags/tag119.xml"/><Relationship Id="rId75" Type="http://schemas.openxmlformats.org/officeDocument/2006/relationships/tags" Target="../tags/tag120.xml"/><Relationship Id="rId76" Type="http://schemas.openxmlformats.org/officeDocument/2006/relationships/slideLayout" Target="../slideLayouts/slideLayout6.xml"/><Relationship Id="rId77" Type="http://schemas.openxmlformats.org/officeDocument/2006/relationships/notesSlide" Target="../notesSlides/notesSlide3.xml"/><Relationship Id="rId60" Type="http://schemas.openxmlformats.org/officeDocument/2006/relationships/tags" Target="../tags/tag105.xml"/><Relationship Id="rId61" Type="http://schemas.openxmlformats.org/officeDocument/2006/relationships/tags" Target="../tags/tag106.xml"/><Relationship Id="rId62" Type="http://schemas.openxmlformats.org/officeDocument/2006/relationships/tags" Target="../tags/tag107.xml"/><Relationship Id="rId10" Type="http://schemas.openxmlformats.org/officeDocument/2006/relationships/tags" Target="../tags/tag55.xml"/><Relationship Id="rId11" Type="http://schemas.openxmlformats.org/officeDocument/2006/relationships/tags" Target="../tags/tag56.xml"/><Relationship Id="rId12" Type="http://schemas.openxmlformats.org/officeDocument/2006/relationships/tags" Target="../tags/tag5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3.xml"/><Relationship Id="rId1" Type="http://schemas.openxmlformats.org/officeDocument/2006/relationships/tags" Target="../tags/tag723.xml"/><Relationship Id="rId2" Type="http://schemas.openxmlformats.org/officeDocument/2006/relationships/tags" Target="../tags/tag724.xml"/></Relationships>
</file>

<file path=ppt/slides/_rels/slide53.xml.rels><?xml version="1.0" encoding="UTF-8" standalone="yes"?>
<Relationships xmlns="http://schemas.openxmlformats.org/package/2006/relationships"><Relationship Id="rId20" Type="http://schemas.openxmlformats.org/officeDocument/2006/relationships/tags" Target="../tags/tag744.xml"/><Relationship Id="rId21" Type="http://schemas.openxmlformats.org/officeDocument/2006/relationships/tags" Target="../tags/tag745.xml"/><Relationship Id="rId22" Type="http://schemas.openxmlformats.org/officeDocument/2006/relationships/tags" Target="../tags/tag746.xml"/><Relationship Id="rId23" Type="http://schemas.openxmlformats.org/officeDocument/2006/relationships/tags" Target="../tags/tag747.xml"/><Relationship Id="rId24" Type="http://schemas.openxmlformats.org/officeDocument/2006/relationships/tags" Target="../tags/tag748.xml"/><Relationship Id="rId25" Type="http://schemas.openxmlformats.org/officeDocument/2006/relationships/tags" Target="../tags/tag749.xml"/><Relationship Id="rId26" Type="http://schemas.openxmlformats.org/officeDocument/2006/relationships/tags" Target="../tags/tag750.xml"/><Relationship Id="rId27" Type="http://schemas.openxmlformats.org/officeDocument/2006/relationships/tags" Target="../tags/tag751.xml"/><Relationship Id="rId28" Type="http://schemas.openxmlformats.org/officeDocument/2006/relationships/tags" Target="../tags/tag752.xml"/><Relationship Id="rId29" Type="http://schemas.openxmlformats.org/officeDocument/2006/relationships/tags" Target="../tags/tag753.xml"/><Relationship Id="rId1" Type="http://schemas.openxmlformats.org/officeDocument/2006/relationships/tags" Target="../tags/tag725.xml"/><Relationship Id="rId2" Type="http://schemas.openxmlformats.org/officeDocument/2006/relationships/tags" Target="../tags/tag726.xml"/><Relationship Id="rId3" Type="http://schemas.openxmlformats.org/officeDocument/2006/relationships/tags" Target="../tags/tag727.xml"/><Relationship Id="rId4" Type="http://schemas.openxmlformats.org/officeDocument/2006/relationships/tags" Target="../tags/tag728.xml"/><Relationship Id="rId5" Type="http://schemas.openxmlformats.org/officeDocument/2006/relationships/tags" Target="../tags/tag729.xml"/><Relationship Id="rId30" Type="http://schemas.openxmlformats.org/officeDocument/2006/relationships/tags" Target="../tags/tag754.xml"/><Relationship Id="rId31" Type="http://schemas.openxmlformats.org/officeDocument/2006/relationships/tags" Target="../tags/tag755.xml"/><Relationship Id="rId32" Type="http://schemas.openxmlformats.org/officeDocument/2006/relationships/tags" Target="../tags/tag756.xml"/><Relationship Id="rId9" Type="http://schemas.openxmlformats.org/officeDocument/2006/relationships/tags" Target="../tags/tag733.xml"/><Relationship Id="rId6" Type="http://schemas.openxmlformats.org/officeDocument/2006/relationships/tags" Target="../tags/tag730.xml"/><Relationship Id="rId7" Type="http://schemas.openxmlformats.org/officeDocument/2006/relationships/tags" Target="../tags/tag731.xml"/><Relationship Id="rId8" Type="http://schemas.openxmlformats.org/officeDocument/2006/relationships/tags" Target="../tags/tag732.xml"/><Relationship Id="rId33" Type="http://schemas.openxmlformats.org/officeDocument/2006/relationships/tags" Target="../tags/tag757.xml"/><Relationship Id="rId34" Type="http://schemas.openxmlformats.org/officeDocument/2006/relationships/tags" Target="../tags/tag758.xml"/><Relationship Id="rId35" Type="http://schemas.openxmlformats.org/officeDocument/2006/relationships/tags" Target="../tags/tag759.xml"/><Relationship Id="rId36" Type="http://schemas.openxmlformats.org/officeDocument/2006/relationships/tags" Target="../tags/tag760.xml"/><Relationship Id="rId10" Type="http://schemas.openxmlformats.org/officeDocument/2006/relationships/tags" Target="../tags/tag734.xml"/><Relationship Id="rId11" Type="http://schemas.openxmlformats.org/officeDocument/2006/relationships/tags" Target="../tags/tag735.xml"/><Relationship Id="rId12" Type="http://schemas.openxmlformats.org/officeDocument/2006/relationships/tags" Target="../tags/tag736.xml"/><Relationship Id="rId13" Type="http://schemas.openxmlformats.org/officeDocument/2006/relationships/tags" Target="../tags/tag737.xml"/><Relationship Id="rId14" Type="http://schemas.openxmlformats.org/officeDocument/2006/relationships/tags" Target="../tags/tag738.xml"/><Relationship Id="rId15" Type="http://schemas.openxmlformats.org/officeDocument/2006/relationships/tags" Target="../tags/tag739.xml"/><Relationship Id="rId16" Type="http://schemas.openxmlformats.org/officeDocument/2006/relationships/tags" Target="../tags/tag740.xml"/><Relationship Id="rId17" Type="http://schemas.openxmlformats.org/officeDocument/2006/relationships/tags" Target="../tags/tag741.xml"/><Relationship Id="rId18" Type="http://schemas.openxmlformats.org/officeDocument/2006/relationships/tags" Target="../tags/tag742.xml"/><Relationship Id="rId19" Type="http://schemas.openxmlformats.org/officeDocument/2006/relationships/tags" Target="../tags/tag743.xml"/><Relationship Id="rId37" Type="http://schemas.openxmlformats.org/officeDocument/2006/relationships/tags" Target="../tags/tag761.xml"/><Relationship Id="rId38" Type="http://schemas.openxmlformats.org/officeDocument/2006/relationships/tags" Target="../tags/tag762.xml"/><Relationship Id="rId39" Type="http://schemas.openxmlformats.org/officeDocument/2006/relationships/slideLayout" Target="../slideLayouts/slideLayout6.xml"/><Relationship Id="rId40" Type="http://schemas.openxmlformats.org/officeDocument/2006/relationships/notesSlide" Target="../notesSlides/notesSlide34.xml"/></Relationships>
</file>

<file path=ppt/slides/_rels/slide54.xml.rels><?xml version="1.0" encoding="UTF-8" standalone="yes"?>
<Relationships xmlns="http://schemas.openxmlformats.org/package/2006/relationships"><Relationship Id="rId20" Type="http://schemas.openxmlformats.org/officeDocument/2006/relationships/tags" Target="../tags/tag782.xml"/><Relationship Id="rId21" Type="http://schemas.openxmlformats.org/officeDocument/2006/relationships/tags" Target="../tags/tag783.xml"/><Relationship Id="rId22" Type="http://schemas.openxmlformats.org/officeDocument/2006/relationships/tags" Target="../tags/tag784.xml"/><Relationship Id="rId23" Type="http://schemas.openxmlformats.org/officeDocument/2006/relationships/tags" Target="../tags/tag785.xml"/><Relationship Id="rId24" Type="http://schemas.openxmlformats.org/officeDocument/2006/relationships/tags" Target="../tags/tag786.xml"/><Relationship Id="rId25" Type="http://schemas.openxmlformats.org/officeDocument/2006/relationships/tags" Target="../tags/tag787.xml"/><Relationship Id="rId26" Type="http://schemas.openxmlformats.org/officeDocument/2006/relationships/tags" Target="../tags/tag788.xml"/><Relationship Id="rId27" Type="http://schemas.openxmlformats.org/officeDocument/2006/relationships/tags" Target="../tags/tag789.xml"/><Relationship Id="rId28" Type="http://schemas.openxmlformats.org/officeDocument/2006/relationships/tags" Target="../tags/tag790.xml"/><Relationship Id="rId29" Type="http://schemas.openxmlformats.org/officeDocument/2006/relationships/tags" Target="../tags/tag791.xml"/><Relationship Id="rId1" Type="http://schemas.openxmlformats.org/officeDocument/2006/relationships/tags" Target="../tags/tag763.xml"/><Relationship Id="rId2" Type="http://schemas.openxmlformats.org/officeDocument/2006/relationships/tags" Target="../tags/tag764.xml"/><Relationship Id="rId3" Type="http://schemas.openxmlformats.org/officeDocument/2006/relationships/tags" Target="../tags/tag765.xml"/><Relationship Id="rId4" Type="http://schemas.openxmlformats.org/officeDocument/2006/relationships/tags" Target="../tags/tag766.xml"/><Relationship Id="rId5" Type="http://schemas.openxmlformats.org/officeDocument/2006/relationships/tags" Target="../tags/tag767.xml"/><Relationship Id="rId30" Type="http://schemas.openxmlformats.org/officeDocument/2006/relationships/tags" Target="../tags/tag792.xml"/><Relationship Id="rId31" Type="http://schemas.openxmlformats.org/officeDocument/2006/relationships/tags" Target="../tags/tag793.xml"/><Relationship Id="rId32" Type="http://schemas.openxmlformats.org/officeDocument/2006/relationships/tags" Target="../tags/tag794.xml"/><Relationship Id="rId9" Type="http://schemas.openxmlformats.org/officeDocument/2006/relationships/tags" Target="../tags/tag771.xml"/><Relationship Id="rId6" Type="http://schemas.openxmlformats.org/officeDocument/2006/relationships/tags" Target="../tags/tag768.xml"/><Relationship Id="rId7" Type="http://schemas.openxmlformats.org/officeDocument/2006/relationships/tags" Target="../tags/tag769.xml"/><Relationship Id="rId8" Type="http://schemas.openxmlformats.org/officeDocument/2006/relationships/tags" Target="../tags/tag770.xml"/><Relationship Id="rId33" Type="http://schemas.openxmlformats.org/officeDocument/2006/relationships/tags" Target="../tags/tag795.xml"/><Relationship Id="rId34" Type="http://schemas.openxmlformats.org/officeDocument/2006/relationships/tags" Target="../tags/tag796.xml"/><Relationship Id="rId35" Type="http://schemas.openxmlformats.org/officeDocument/2006/relationships/tags" Target="../tags/tag797.xml"/><Relationship Id="rId36" Type="http://schemas.openxmlformats.org/officeDocument/2006/relationships/tags" Target="../tags/tag798.xml"/><Relationship Id="rId10" Type="http://schemas.openxmlformats.org/officeDocument/2006/relationships/tags" Target="../tags/tag772.xml"/><Relationship Id="rId11" Type="http://schemas.openxmlformats.org/officeDocument/2006/relationships/tags" Target="../tags/tag773.xml"/><Relationship Id="rId12" Type="http://schemas.openxmlformats.org/officeDocument/2006/relationships/tags" Target="../tags/tag774.xml"/><Relationship Id="rId13" Type="http://schemas.openxmlformats.org/officeDocument/2006/relationships/tags" Target="../tags/tag775.xml"/><Relationship Id="rId14" Type="http://schemas.openxmlformats.org/officeDocument/2006/relationships/tags" Target="../tags/tag776.xml"/><Relationship Id="rId15" Type="http://schemas.openxmlformats.org/officeDocument/2006/relationships/tags" Target="../tags/tag777.xml"/><Relationship Id="rId16" Type="http://schemas.openxmlformats.org/officeDocument/2006/relationships/tags" Target="../tags/tag778.xml"/><Relationship Id="rId17" Type="http://schemas.openxmlformats.org/officeDocument/2006/relationships/tags" Target="../tags/tag779.xml"/><Relationship Id="rId18" Type="http://schemas.openxmlformats.org/officeDocument/2006/relationships/tags" Target="../tags/tag780.xml"/><Relationship Id="rId19" Type="http://schemas.openxmlformats.org/officeDocument/2006/relationships/tags" Target="../tags/tag781.xml"/><Relationship Id="rId37" Type="http://schemas.openxmlformats.org/officeDocument/2006/relationships/tags" Target="../tags/tag799.xml"/><Relationship Id="rId38" Type="http://schemas.openxmlformats.org/officeDocument/2006/relationships/tags" Target="../tags/tag800.xml"/><Relationship Id="rId39" Type="http://schemas.openxmlformats.org/officeDocument/2006/relationships/tags" Target="../tags/tag801.xml"/><Relationship Id="rId40" Type="http://schemas.openxmlformats.org/officeDocument/2006/relationships/tags" Target="../tags/tag802.xml"/><Relationship Id="rId41" Type="http://schemas.openxmlformats.org/officeDocument/2006/relationships/slideLayout" Target="../slideLayouts/slideLayout6.xml"/><Relationship Id="rId42" Type="http://schemas.openxmlformats.org/officeDocument/2006/relationships/notesSlide" Target="../notesSlides/notesSlide35.xml"/></Relationships>
</file>

<file path=ppt/slides/_rels/slide55.xml.rels><?xml version="1.0" encoding="UTF-8" standalone="yes"?>
<Relationships xmlns="http://schemas.openxmlformats.org/package/2006/relationships"><Relationship Id="rId20" Type="http://schemas.openxmlformats.org/officeDocument/2006/relationships/tags" Target="../tags/tag822.xml"/><Relationship Id="rId21" Type="http://schemas.openxmlformats.org/officeDocument/2006/relationships/tags" Target="../tags/tag823.xml"/><Relationship Id="rId22" Type="http://schemas.openxmlformats.org/officeDocument/2006/relationships/tags" Target="../tags/tag824.xml"/><Relationship Id="rId23" Type="http://schemas.openxmlformats.org/officeDocument/2006/relationships/tags" Target="../tags/tag825.xml"/><Relationship Id="rId24" Type="http://schemas.openxmlformats.org/officeDocument/2006/relationships/tags" Target="../tags/tag826.xml"/><Relationship Id="rId25" Type="http://schemas.openxmlformats.org/officeDocument/2006/relationships/tags" Target="../tags/tag827.xml"/><Relationship Id="rId26" Type="http://schemas.openxmlformats.org/officeDocument/2006/relationships/tags" Target="../tags/tag828.xml"/><Relationship Id="rId27" Type="http://schemas.openxmlformats.org/officeDocument/2006/relationships/tags" Target="../tags/tag829.xml"/><Relationship Id="rId28" Type="http://schemas.openxmlformats.org/officeDocument/2006/relationships/tags" Target="../tags/tag830.xml"/><Relationship Id="rId29" Type="http://schemas.openxmlformats.org/officeDocument/2006/relationships/tags" Target="../tags/tag831.xml"/><Relationship Id="rId1" Type="http://schemas.openxmlformats.org/officeDocument/2006/relationships/tags" Target="../tags/tag803.xml"/><Relationship Id="rId2" Type="http://schemas.openxmlformats.org/officeDocument/2006/relationships/tags" Target="../tags/tag804.xml"/><Relationship Id="rId3" Type="http://schemas.openxmlformats.org/officeDocument/2006/relationships/tags" Target="../tags/tag805.xml"/><Relationship Id="rId4" Type="http://schemas.openxmlformats.org/officeDocument/2006/relationships/tags" Target="../tags/tag806.xml"/><Relationship Id="rId5" Type="http://schemas.openxmlformats.org/officeDocument/2006/relationships/tags" Target="../tags/tag807.xml"/><Relationship Id="rId30" Type="http://schemas.openxmlformats.org/officeDocument/2006/relationships/tags" Target="../tags/tag832.xml"/><Relationship Id="rId31" Type="http://schemas.openxmlformats.org/officeDocument/2006/relationships/tags" Target="../tags/tag833.xml"/><Relationship Id="rId32" Type="http://schemas.openxmlformats.org/officeDocument/2006/relationships/tags" Target="../tags/tag834.xml"/><Relationship Id="rId9" Type="http://schemas.openxmlformats.org/officeDocument/2006/relationships/tags" Target="../tags/tag811.xml"/><Relationship Id="rId6" Type="http://schemas.openxmlformats.org/officeDocument/2006/relationships/tags" Target="../tags/tag808.xml"/><Relationship Id="rId7" Type="http://schemas.openxmlformats.org/officeDocument/2006/relationships/tags" Target="../tags/tag809.xml"/><Relationship Id="rId8" Type="http://schemas.openxmlformats.org/officeDocument/2006/relationships/tags" Target="../tags/tag810.xml"/><Relationship Id="rId33" Type="http://schemas.openxmlformats.org/officeDocument/2006/relationships/tags" Target="../tags/tag835.xml"/><Relationship Id="rId34" Type="http://schemas.openxmlformats.org/officeDocument/2006/relationships/tags" Target="../tags/tag836.xml"/><Relationship Id="rId35" Type="http://schemas.openxmlformats.org/officeDocument/2006/relationships/tags" Target="../tags/tag837.xml"/><Relationship Id="rId36" Type="http://schemas.openxmlformats.org/officeDocument/2006/relationships/tags" Target="../tags/tag838.xml"/><Relationship Id="rId10" Type="http://schemas.openxmlformats.org/officeDocument/2006/relationships/tags" Target="../tags/tag812.xml"/><Relationship Id="rId11" Type="http://schemas.openxmlformats.org/officeDocument/2006/relationships/tags" Target="../tags/tag813.xml"/><Relationship Id="rId12" Type="http://schemas.openxmlformats.org/officeDocument/2006/relationships/tags" Target="../tags/tag814.xml"/><Relationship Id="rId13" Type="http://schemas.openxmlformats.org/officeDocument/2006/relationships/tags" Target="../tags/tag815.xml"/><Relationship Id="rId14" Type="http://schemas.openxmlformats.org/officeDocument/2006/relationships/tags" Target="../tags/tag816.xml"/><Relationship Id="rId15" Type="http://schemas.openxmlformats.org/officeDocument/2006/relationships/tags" Target="../tags/tag817.xml"/><Relationship Id="rId16" Type="http://schemas.openxmlformats.org/officeDocument/2006/relationships/tags" Target="../tags/tag818.xml"/><Relationship Id="rId17" Type="http://schemas.openxmlformats.org/officeDocument/2006/relationships/tags" Target="../tags/tag819.xml"/><Relationship Id="rId18" Type="http://schemas.openxmlformats.org/officeDocument/2006/relationships/tags" Target="../tags/tag820.xml"/><Relationship Id="rId19" Type="http://schemas.openxmlformats.org/officeDocument/2006/relationships/tags" Target="../tags/tag821.xml"/><Relationship Id="rId37" Type="http://schemas.openxmlformats.org/officeDocument/2006/relationships/tags" Target="../tags/tag839.xml"/><Relationship Id="rId38" Type="http://schemas.openxmlformats.org/officeDocument/2006/relationships/tags" Target="../tags/tag840.xml"/><Relationship Id="rId39" Type="http://schemas.openxmlformats.org/officeDocument/2006/relationships/slideLayout" Target="../slideLayouts/slideLayout6.xml"/><Relationship Id="rId40" Type="http://schemas.openxmlformats.org/officeDocument/2006/relationships/notesSlide" Target="../notesSlides/notesSlide36.xml"/></Relationships>
</file>

<file path=ppt/slides/_rels/slide56.xml.rels><?xml version="1.0" encoding="UTF-8" standalone="yes"?>
<Relationships xmlns="http://schemas.openxmlformats.org/package/2006/relationships"><Relationship Id="rId20" Type="http://schemas.openxmlformats.org/officeDocument/2006/relationships/tags" Target="../tags/tag860.xml"/><Relationship Id="rId21" Type="http://schemas.openxmlformats.org/officeDocument/2006/relationships/tags" Target="../tags/tag861.xml"/><Relationship Id="rId22" Type="http://schemas.openxmlformats.org/officeDocument/2006/relationships/tags" Target="../tags/tag862.xml"/><Relationship Id="rId23" Type="http://schemas.openxmlformats.org/officeDocument/2006/relationships/tags" Target="../tags/tag863.xml"/><Relationship Id="rId24" Type="http://schemas.openxmlformats.org/officeDocument/2006/relationships/tags" Target="../tags/tag864.xml"/><Relationship Id="rId25" Type="http://schemas.openxmlformats.org/officeDocument/2006/relationships/tags" Target="../tags/tag865.xml"/><Relationship Id="rId26" Type="http://schemas.openxmlformats.org/officeDocument/2006/relationships/tags" Target="../tags/tag866.xml"/><Relationship Id="rId27" Type="http://schemas.openxmlformats.org/officeDocument/2006/relationships/tags" Target="../tags/tag867.xml"/><Relationship Id="rId28" Type="http://schemas.openxmlformats.org/officeDocument/2006/relationships/tags" Target="../tags/tag868.xml"/><Relationship Id="rId29" Type="http://schemas.openxmlformats.org/officeDocument/2006/relationships/tags" Target="../tags/tag869.xml"/><Relationship Id="rId1" Type="http://schemas.openxmlformats.org/officeDocument/2006/relationships/tags" Target="../tags/tag841.xml"/><Relationship Id="rId2" Type="http://schemas.openxmlformats.org/officeDocument/2006/relationships/tags" Target="../tags/tag842.xml"/><Relationship Id="rId3" Type="http://schemas.openxmlformats.org/officeDocument/2006/relationships/tags" Target="../tags/tag843.xml"/><Relationship Id="rId4" Type="http://schemas.openxmlformats.org/officeDocument/2006/relationships/tags" Target="../tags/tag844.xml"/><Relationship Id="rId5" Type="http://schemas.openxmlformats.org/officeDocument/2006/relationships/tags" Target="../tags/tag845.xml"/><Relationship Id="rId30" Type="http://schemas.openxmlformats.org/officeDocument/2006/relationships/tags" Target="../tags/tag870.xml"/><Relationship Id="rId31" Type="http://schemas.openxmlformats.org/officeDocument/2006/relationships/tags" Target="../tags/tag871.xml"/><Relationship Id="rId32" Type="http://schemas.openxmlformats.org/officeDocument/2006/relationships/tags" Target="../tags/tag872.xml"/><Relationship Id="rId9" Type="http://schemas.openxmlformats.org/officeDocument/2006/relationships/tags" Target="../tags/tag849.xml"/><Relationship Id="rId6" Type="http://schemas.openxmlformats.org/officeDocument/2006/relationships/tags" Target="../tags/tag846.xml"/><Relationship Id="rId7" Type="http://schemas.openxmlformats.org/officeDocument/2006/relationships/tags" Target="../tags/tag847.xml"/><Relationship Id="rId8" Type="http://schemas.openxmlformats.org/officeDocument/2006/relationships/tags" Target="../tags/tag848.xml"/><Relationship Id="rId33" Type="http://schemas.openxmlformats.org/officeDocument/2006/relationships/tags" Target="../tags/tag873.xml"/><Relationship Id="rId34" Type="http://schemas.openxmlformats.org/officeDocument/2006/relationships/tags" Target="../tags/tag874.xml"/><Relationship Id="rId35" Type="http://schemas.openxmlformats.org/officeDocument/2006/relationships/tags" Target="../tags/tag875.xml"/><Relationship Id="rId36" Type="http://schemas.openxmlformats.org/officeDocument/2006/relationships/tags" Target="../tags/tag876.xml"/><Relationship Id="rId10" Type="http://schemas.openxmlformats.org/officeDocument/2006/relationships/tags" Target="../tags/tag850.xml"/><Relationship Id="rId11" Type="http://schemas.openxmlformats.org/officeDocument/2006/relationships/tags" Target="../tags/tag851.xml"/><Relationship Id="rId12" Type="http://schemas.openxmlformats.org/officeDocument/2006/relationships/tags" Target="../tags/tag852.xml"/><Relationship Id="rId13" Type="http://schemas.openxmlformats.org/officeDocument/2006/relationships/tags" Target="../tags/tag853.xml"/><Relationship Id="rId14" Type="http://schemas.openxmlformats.org/officeDocument/2006/relationships/tags" Target="../tags/tag854.xml"/><Relationship Id="rId15" Type="http://schemas.openxmlformats.org/officeDocument/2006/relationships/tags" Target="../tags/tag855.xml"/><Relationship Id="rId16" Type="http://schemas.openxmlformats.org/officeDocument/2006/relationships/tags" Target="../tags/tag856.xml"/><Relationship Id="rId17" Type="http://schemas.openxmlformats.org/officeDocument/2006/relationships/tags" Target="../tags/tag857.xml"/><Relationship Id="rId18" Type="http://schemas.openxmlformats.org/officeDocument/2006/relationships/tags" Target="../tags/tag858.xml"/><Relationship Id="rId19" Type="http://schemas.openxmlformats.org/officeDocument/2006/relationships/tags" Target="../tags/tag859.xml"/><Relationship Id="rId37" Type="http://schemas.openxmlformats.org/officeDocument/2006/relationships/tags" Target="../tags/tag877.xml"/><Relationship Id="rId38" Type="http://schemas.openxmlformats.org/officeDocument/2006/relationships/tags" Target="../tags/tag878.xml"/><Relationship Id="rId39" Type="http://schemas.openxmlformats.org/officeDocument/2006/relationships/slideLayout" Target="../slideLayouts/slideLayout6.xml"/><Relationship Id="rId40" Type="http://schemas.openxmlformats.org/officeDocument/2006/relationships/notesSlide" Target="../notesSlides/notesSlide37.xml"/></Relationships>
</file>

<file path=ppt/slides/_rels/slide57.xml.rels><?xml version="1.0" encoding="UTF-8" standalone="yes"?>
<Relationships xmlns="http://schemas.openxmlformats.org/package/2006/relationships"><Relationship Id="rId20" Type="http://schemas.openxmlformats.org/officeDocument/2006/relationships/tags" Target="../tags/tag898.xml"/><Relationship Id="rId21" Type="http://schemas.openxmlformats.org/officeDocument/2006/relationships/tags" Target="../tags/tag899.xml"/><Relationship Id="rId22" Type="http://schemas.openxmlformats.org/officeDocument/2006/relationships/tags" Target="../tags/tag900.xml"/><Relationship Id="rId23" Type="http://schemas.openxmlformats.org/officeDocument/2006/relationships/tags" Target="../tags/tag901.xml"/><Relationship Id="rId24" Type="http://schemas.openxmlformats.org/officeDocument/2006/relationships/tags" Target="../tags/tag902.xml"/><Relationship Id="rId25" Type="http://schemas.openxmlformats.org/officeDocument/2006/relationships/tags" Target="../tags/tag903.xml"/><Relationship Id="rId26" Type="http://schemas.openxmlformats.org/officeDocument/2006/relationships/tags" Target="../tags/tag904.xml"/><Relationship Id="rId27" Type="http://schemas.openxmlformats.org/officeDocument/2006/relationships/tags" Target="../tags/tag905.xml"/><Relationship Id="rId28" Type="http://schemas.openxmlformats.org/officeDocument/2006/relationships/tags" Target="../tags/tag906.xml"/><Relationship Id="rId29" Type="http://schemas.openxmlformats.org/officeDocument/2006/relationships/tags" Target="../tags/tag907.xml"/><Relationship Id="rId1" Type="http://schemas.openxmlformats.org/officeDocument/2006/relationships/tags" Target="../tags/tag879.xml"/><Relationship Id="rId2" Type="http://schemas.openxmlformats.org/officeDocument/2006/relationships/tags" Target="../tags/tag880.xml"/><Relationship Id="rId3" Type="http://schemas.openxmlformats.org/officeDocument/2006/relationships/tags" Target="../tags/tag881.xml"/><Relationship Id="rId4" Type="http://schemas.openxmlformats.org/officeDocument/2006/relationships/tags" Target="../tags/tag882.xml"/><Relationship Id="rId5" Type="http://schemas.openxmlformats.org/officeDocument/2006/relationships/tags" Target="../tags/tag883.xml"/><Relationship Id="rId30" Type="http://schemas.openxmlformats.org/officeDocument/2006/relationships/tags" Target="../tags/tag908.xml"/><Relationship Id="rId31" Type="http://schemas.openxmlformats.org/officeDocument/2006/relationships/tags" Target="../tags/tag909.xml"/><Relationship Id="rId32" Type="http://schemas.openxmlformats.org/officeDocument/2006/relationships/tags" Target="../tags/tag910.xml"/><Relationship Id="rId9" Type="http://schemas.openxmlformats.org/officeDocument/2006/relationships/tags" Target="../tags/tag887.xml"/><Relationship Id="rId6" Type="http://schemas.openxmlformats.org/officeDocument/2006/relationships/tags" Target="../tags/tag884.xml"/><Relationship Id="rId7" Type="http://schemas.openxmlformats.org/officeDocument/2006/relationships/tags" Target="../tags/tag885.xml"/><Relationship Id="rId8" Type="http://schemas.openxmlformats.org/officeDocument/2006/relationships/tags" Target="../tags/tag886.xml"/><Relationship Id="rId33" Type="http://schemas.openxmlformats.org/officeDocument/2006/relationships/tags" Target="../tags/tag911.xml"/><Relationship Id="rId34" Type="http://schemas.openxmlformats.org/officeDocument/2006/relationships/tags" Target="../tags/tag912.xml"/><Relationship Id="rId35" Type="http://schemas.openxmlformats.org/officeDocument/2006/relationships/tags" Target="../tags/tag913.xml"/><Relationship Id="rId36" Type="http://schemas.openxmlformats.org/officeDocument/2006/relationships/tags" Target="../tags/tag914.xml"/><Relationship Id="rId10" Type="http://schemas.openxmlformats.org/officeDocument/2006/relationships/tags" Target="../tags/tag888.xml"/><Relationship Id="rId11" Type="http://schemas.openxmlformats.org/officeDocument/2006/relationships/tags" Target="../tags/tag889.xml"/><Relationship Id="rId12" Type="http://schemas.openxmlformats.org/officeDocument/2006/relationships/tags" Target="../tags/tag890.xml"/><Relationship Id="rId13" Type="http://schemas.openxmlformats.org/officeDocument/2006/relationships/tags" Target="../tags/tag891.xml"/><Relationship Id="rId14" Type="http://schemas.openxmlformats.org/officeDocument/2006/relationships/tags" Target="../tags/tag892.xml"/><Relationship Id="rId15" Type="http://schemas.openxmlformats.org/officeDocument/2006/relationships/tags" Target="../tags/tag893.xml"/><Relationship Id="rId16" Type="http://schemas.openxmlformats.org/officeDocument/2006/relationships/tags" Target="../tags/tag894.xml"/><Relationship Id="rId17" Type="http://schemas.openxmlformats.org/officeDocument/2006/relationships/tags" Target="../tags/tag895.xml"/><Relationship Id="rId18" Type="http://schemas.openxmlformats.org/officeDocument/2006/relationships/tags" Target="../tags/tag896.xml"/><Relationship Id="rId19" Type="http://schemas.openxmlformats.org/officeDocument/2006/relationships/tags" Target="../tags/tag897.xml"/><Relationship Id="rId37" Type="http://schemas.openxmlformats.org/officeDocument/2006/relationships/tags" Target="../tags/tag915.xml"/><Relationship Id="rId38" Type="http://schemas.openxmlformats.org/officeDocument/2006/relationships/tags" Target="../tags/tag916.xml"/><Relationship Id="rId39" Type="http://schemas.openxmlformats.org/officeDocument/2006/relationships/slideLayout" Target="../slideLayouts/slideLayout6.xml"/><Relationship Id="rId40" Type="http://schemas.openxmlformats.org/officeDocument/2006/relationships/notesSlide" Target="../notesSlides/notesSlide38.xml"/></Relationships>
</file>

<file path=ppt/slides/_rels/slide58.xml.rels><?xml version="1.0" encoding="UTF-8" standalone="yes"?>
<Relationships xmlns="http://schemas.openxmlformats.org/package/2006/relationships"><Relationship Id="rId20" Type="http://schemas.openxmlformats.org/officeDocument/2006/relationships/tags" Target="../tags/tag936.xml"/><Relationship Id="rId21" Type="http://schemas.openxmlformats.org/officeDocument/2006/relationships/tags" Target="../tags/tag937.xml"/><Relationship Id="rId22" Type="http://schemas.openxmlformats.org/officeDocument/2006/relationships/tags" Target="../tags/tag938.xml"/><Relationship Id="rId23" Type="http://schemas.openxmlformats.org/officeDocument/2006/relationships/tags" Target="../tags/tag939.xml"/><Relationship Id="rId24" Type="http://schemas.openxmlformats.org/officeDocument/2006/relationships/tags" Target="../tags/tag940.xml"/><Relationship Id="rId25" Type="http://schemas.openxmlformats.org/officeDocument/2006/relationships/tags" Target="../tags/tag941.xml"/><Relationship Id="rId26" Type="http://schemas.openxmlformats.org/officeDocument/2006/relationships/tags" Target="../tags/tag942.xml"/><Relationship Id="rId27" Type="http://schemas.openxmlformats.org/officeDocument/2006/relationships/tags" Target="../tags/tag943.xml"/><Relationship Id="rId28" Type="http://schemas.openxmlformats.org/officeDocument/2006/relationships/tags" Target="../tags/tag944.xml"/><Relationship Id="rId29" Type="http://schemas.openxmlformats.org/officeDocument/2006/relationships/tags" Target="../tags/tag945.xml"/><Relationship Id="rId1" Type="http://schemas.openxmlformats.org/officeDocument/2006/relationships/tags" Target="../tags/tag917.xml"/><Relationship Id="rId2" Type="http://schemas.openxmlformats.org/officeDocument/2006/relationships/tags" Target="../tags/tag918.xml"/><Relationship Id="rId3" Type="http://schemas.openxmlformats.org/officeDocument/2006/relationships/tags" Target="../tags/tag919.xml"/><Relationship Id="rId4" Type="http://schemas.openxmlformats.org/officeDocument/2006/relationships/tags" Target="../tags/tag920.xml"/><Relationship Id="rId5" Type="http://schemas.openxmlformats.org/officeDocument/2006/relationships/tags" Target="../tags/tag921.xml"/><Relationship Id="rId30" Type="http://schemas.openxmlformats.org/officeDocument/2006/relationships/tags" Target="../tags/tag946.xml"/><Relationship Id="rId31" Type="http://schemas.openxmlformats.org/officeDocument/2006/relationships/tags" Target="../tags/tag947.xml"/><Relationship Id="rId32" Type="http://schemas.openxmlformats.org/officeDocument/2006/relationships/tags" Target="../tags/tag948.xml"/><Relationship Id="rId9" Type="http://schemas.openxmlformats.org/officeDocument/2006/relationships/tags" Target="../tags/tag925.xml"/><Relationship Id="rId6" Type="http://schemas.openxmlformats.org/officeDocument/2006/relationships/tags" Target="../tags/tag922.xml"/><Relationship Id="rId7" Type="http://schemas.openxmlformats.org/officeDocument/2006/relationships/tags" Target="../tags/tag923.xml"/><Relationship Id="rId8" Type="http://schemas.openxmlformats.org/officeDocument/2006/relationships/tags" Target="../tags/tag924.xml"/><Relationship Id="rId33" Type="http://schemas.openxmlformats.org/officeDocument/2006/relationships/tags" Target="../tags/tag949.xml"/><Relationship Id="rId34" Type="http://schemas.openxmlformats.org/officeDocument/2006/relationships/tags" Target="../tags/tag950.xml"/><Relationship Id="rId35" Type="http://schemas.openxmlformats.org/officeDocument/2006/relationships/tags" Target="../tags/tag951.xml"/><Relationship Id="rId36" Type="http://schemas.openxmlformats.org/officeDocument/2006/relationships/tags" Target="../tags/tag952.xml"/><Relationship Id="rId10" Type="http://schemas.openxmlformats.org/officeDocument/2006/relationships/tags" Target="../tags/tag926.xml"/><Relationship Id="rId11" Type="http://schemas.openxmlformats.org/officeDocument/2006/relationships/tags" Target="../tags/tag927.xml"/><Relationship Id="rId12" Type="http://schemas.openxmlformats.org/officeDocument/2006/relationships/tags" Target="../tags/tag928.xml"/><Relationship Id="rId13" Type="http://schemas.openxmlformats.org/officeDocument/2006/relationships/tags" Target="../tags/tag929.xml"/><Relationship Id="rId14" Type="http://schemas.openxmlformats.org/officeDocument/2006/relationships/tags" Target="../tags/tag930.xml"/><Relationship Id="rId15" Type="http://schemas.openxmlformats.org/officeDocument/2006/relationships/tags" Target="../tags/tag931.xml"/><Relationship Id="rId16" Type="http://schemas.openxmlformats.org/officeDocument/2006/relationships/tags" Target="../tags/tag932.xml"/><Relationship Id="rId17" Type="http://schemas.openxmlformats.org/officeDocument/2006/relationships/tags" Target="../tags/tag933.xml"/><Relationship Id="rId18" Type="http://schemas.openxmlformats.org/officeDocument/2006/relationships/tags" Target="../tags/tag934.xml"/><Relationship Id="rId19" Type="http://schemas.openxmlformats.org/officeDocument/2006/relationships/tags" Target="../tags/tag935.xml"/><Relationship Id="rId37" Type="http://schemas.openxmlformats.org/officeDocument/2006/relationships/tags" Target="../tags/tag953.xml"/><Relationship Id="rId38" Type="http://schemas.openxmlformats.org/officeDocument/2006/relationships/tags" Target="../tags/tag954.xml"/><Relationship Id="rId39" Type="http://schemas.openxmlformats.org/officeDocument/2006/relationships/slideLayout" Target="../slideLayouts/slideLayout6.xml"/><Relationship Id="rId40" Type="http://schemas.openxmlformats.org/officeDocument/2006/relationships/notesSlide" Target="../notesSlides/notesSlide39.xml"/></Relationships>
</file>

<file path=ppt/slides/_rels/slide59.xml.rels><?xml version="1.0" encoding="UTF-8" standalone="yes"?>
<Relationships xmlns="http://schemas.openxmlformats.org/package/2006/relationships"><Relationship Id="rId20" Type="http://schemas.openxmlformats.org/officeDocument/2006/relationships/tags" Target="../tags/tag974.xml"/><Relationship Id="rId21" Type="http://schemas.openxmlformats.org/officeDocument/2006/relationships/tags" Target="../tags/tag975.xml"/><Relationship Id="rId22" Type="http://schemas.openxmlformats.org/officeDocument/2006/relationships/tags" Target="../tags/tag976.xml"/><Relationship Id="rId23" Type="http://schemas.openxmlformats.org/officeDocument/2006/relationships/tags" Target="../tags/tag977.xml"/><Relationship Id="rId24" Type="http://schemas.openxmlformats.org/officeDocument/2006/relationships/tags" Target="../tags/tag978.xml"/><Relationship Id="rId25" Type="http://schemas.openxmlformats.org/officeDocument/2006/relationships/tags" Target="../tags/tag979.xml"/><Relationship Id="rId26" Type="http://schemas.openxmlformats.org/officeDocument/2006/relationships/tags" Target="../tags/tag980.xml"/><Relationship Id="rId27" Type="http://schemas.openxmlformats.org/officeDocument/2006/relationships/tags" Target="../tags/tag981.xml"/><Relationship Id="rId28" Type="http://schemas.openxmlformats.org/officeDocument/2006/relationships/tags" Target="../tags/tag982.xml"/><Relationship Id="rId29" Type="http://schemas.openxmlformats.org/officeDocument/2006/relationships/tags" Target="../tags/tag983.xml"/><Relationship Id="rId1" Type="http://schemas.openxmlformats.org/officeDocument/2006/relationships/tags" Target="../tags/tag955.xml"/><Relationship Id="rId2" Type="http://schemas.openxmlformats.org/officeDocument/2006/relationships/tags" Target="../tags/tag956.xml"/><Relationship Id="rId3" Type="http://schemas.openxmlformats.org/officeDocument/2006/relationships/tags" Target="../tags/tag957.xml"/><Relationship Id="rId4" Type="http://schemas.openxmlformats.org/officeDocument/2006/relationships/tags" Target="../tags/tag958.xml"/><Relationship Id="rId5" Type="http://schemas.openxmlformats.org/officeDocument/2006/relationships/tags" Target="../tags/tag959.xml"/><Relationship Id="rId30" Type="http://schemas.openxmlformats.org/officeDocument/2006/relationships/tags" Target="../tags/tag984.xml"/><Relationship Id="rId31" Type="http://schemas.openxmlformats.org/officeDocument/2006/relationships/tags" Target="../tags/tag985.xml"/><Relationship Id="rId32" Type="http://schemas.openxmlformats.org/officeDocument/2006/relationships/tags" Target="../tags/tag986.xml"/><Relationship Id="rId9" Type="http://schemas.openxmlformats.org/officeDocument/2006/relationships/tags" Target="../tags/tag963.xml"/><Relationship Id="rId6" Type="http://schemas.openxmlformats.org/officeDocument/2006/relationships/tags" Target="../tags/tag960.xml"/><Relationship Id="rId7" Type="http://schemas.openxmlformats.org/officeDocument/2006/relationships/tags" Target="../tags/tag961.xml"/><Relationship Id="rId8" Type="http://schemas.openxmlformats.org/officeDocument/2006/relationships/tags" Target="../tags/tag962.xml"/><Relationship Id="rId33" Type="http://schemas.openxmlformats.org/officeDocument/2006/relationships/tags" Target="../tags/tag987.xml"/><Relationship Id="rId34" Type="http://schemas.openxmlformats.org/officeDocument/2006/relationships/tags" Target="../tags/tag988.xml"/><Relationship Id="rId35" Type="http://schemas.openxmlformats.org/officeDocument/2006/relationships/tags" Target="../tags/tag989.xml"/><Relationship Id="rId36" Type="http://schemas.openxmlformats.org/officeDocument/2006/relationships/tags" Target="../tags/tag990.xml"/><Relationship Id="rId10" Type="http://schemas.openxmlformats.org/officeDocument/2006/relationships/tags" Target="../tags/tag964.xml"/><Relationship Id="rId11" Type="http://schemas.openxmlformats.org/officeDocument/2006/relationships/tags" Target="../tags/tag965.xml"/><Relationship Id="rId12" Type="http://schemas.openxmlformats.org/officeDocument/2006/relationships/tags" Target="../tags/tag966.xml"/><Relationship Id="rId13" Type="http://schemas.openxmlformats.org/officeDocument/2006/relationships/tags" Target="../tags/tag967.xml"/><Relationship Id="rId14" Type="http://schemas.openxmlformats.org/officeDocument/2006/relationships/tags" Target="../tags/tag968.xml"/><Relationship Id="rId15" Type="http://schemas.openxmlformats.org/officeDocument/2006/relationships/tags" Target="../tags/tag969.xml"/><Relationship Id="rId16" Type="http://schemas.openxmlformats.org/officeDocument/2006/relationships/tags" Target="../tags/tag970.xml"/><Relationship Id="rId17" Type="http://schemas.openxmlformats.org/officeDocument/2006/relationships/tags" Target="../tags/tag971.xml"/><Relationship Id="rId18" Type="http://schemas.openxmlformats.org/officeDocument/2006/relationships/tags" Target="../tags/tag972.xml"/><Relationship Id="rId19" Type="http://schemas.openxmlformats.org/officeDocument/2006/relationships/tags" Target="../tags/tag973.xml"/><Relationship Id="rId37" Type="http://schemas.openxmlformats.org/officeDocument/2006/relationships/tags" Target="../tags/tag991.xml"/><Relationship Id="rId38" Type="http://schemas.openxmlformats.org/officeDocument/2006/relationships/tags" Target="../tags/tag992.xml"/><Relationship Id="rId39" Type="http://schemas.openxmlformats.org/officeDocument/2006/relationships/slideLayout" Target="../slideLayouts/slideLayout6.xml"/><Relationship Id="rId40" Type="http://schemas.openxmlformats.org/officeDocument/2006/relationships/notesSlide" Target="../notesSlides/notesSlide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0" Type="http://schemas.openxmlformats.org/officeDocument/2006/relationships/tags" Target="../tags/tag1012.xml"/><Relationship Id="rId21" Type="http://schemas.openxmlformats.org/officeDocument/2006/relationships/tags" Target="../tags/tag1013.xml"/><Relationship Id="rId22" Type="http://schemas.openxmlformats.org/officeDocument/2006/relationships/tags" Target="../tags/tag1014.xml"/><Relationship Id="rId23" Type="http://schemas.openxmlformats.org/officeDocument/2006/relationships/tags" Target="../tags/tag1015.xml"/><Relationship Id="rId24" Type="http://schemas.openxmlformats.org/officeDocument/2006/relationships/tags" Target="../tags/tag1016.xml"/><Relationship Id="rId25" Type="http://schemas.openxmlformats.org/officeDocument/2006/relationships/tags" Target="../tags/tag1017.xml"/><Relationship Id="rId26" Type="http://schemas.openxmlformats.org/officeDocument/2006/relationships/tags" Target="../tags/tag1018.xml"/><Relationship Id="rId27" Type="http://schemas.openxmlformats.org/officeDocument/2006/relationships/tags" Target="../tags/tag1019.xml"/><Relationship Id="rId28" Type="http://schemas.openxmlformats.org/officeDocument/2006/relationships/tags" Target="../tags/tag1020.xml"/><Relationship Id="rId29" Type="http://schemas.openxmlformats.org/officeDocument/2006/relationships/tags" Target="../tags/tag1021.xml"/><Relationship Id="rId1" Type="http://schemas.openxmlformats.org/officeDocument/2006/relationships/tags" Target="../tags/tag993.xml"/><Relationship Id="rId2" Type="http://schemas.openxmlformats.org/officeDocument/2006/relationships/tags" Target="../tags/tag994.xml"/><Relationship Id="rId3" Type="http://schemas.openxmlformats.org/officeDocument/2006/relationships/tags" Target="../tags/tag995.xml"/><Relationship Id="rId4" Type="http://schemas.openxmlformats.org/officeDocument/2006/relationships/tags" Target="../tags/tag996.xml"/><Relationship Id="rId5" Type="http://schemas.openxmlformats.org/officeDocument/2006/relationships/tags" Target="../tags/tag997.xml"/><Relationship Id="rId30" Type="http://schemas.openxmlformats.org/officeDocument/2006/relationships/tags" Target="../tags/tag1022.xml"/><Relationship Id="rId31" Type="http://schemas.openxmlformats.org/officeDocument/2006/relationships/tags" Target="../tags/tag1023.xml"/><Relationship Id="rId32" Type="http://schemas.openxmlformats.org/officeDocument/2006/relationships/tags" Target="../tags/tag1024.xml"/><Relationship Id="rId9" Type="http://schemas.openxmlformats.org/officeDocument/2006/relationships/tags" Target="../tags/tag1001.xml"/><Relationship Id="rId6" Type="http://schemas.openxmlformats.org/officeDocument/2006/relationships/tags" Target="../tags/tag998.xml"/><Relationship Id="rId7" Type="http://schemas.openxmlformats.org/officeDocument/2006/relationships/tags" Target="../tags/tag999.xml"/><Relationship Id="rId8" Type="http://schemas.openxmlformats.org/officeDocument/2006/relationships/tags" Target="../tags/tag1000.xml"/><Relationship Id="rId33" Type="http://schemas.openxmlformats.org/officeDocument/2006/relationships/tags" Target="../tags/tag1025.xml"/><Relationship Id="rId34" Type="http://schemas.openxmlformats.org/officeDocument/2006/relationships/tags" Target="../tags/tag1026.xml"/><Relationship Id="rId35" Type="http://schemas.openxmlformats.org/officeDocument/2006/relationships/tags" Target="../tags/tag1027.xml"/><Relationship Id="rId36" Type="http://schemas.openxmlformats.org/officeDocument/2006/relationships/tags" Target="../tags/tag1028.xml"/><Relationship Id="rId10" Type="http://schemas.openxmlformats.org/officeDocument/2006/relationships/tags" Target="../tags/tag1002.xml"/><Relationship Id="rId11" Type="http://schemas.openxmlformats.org/officeDocument/2006/relationships/tags" Target="../tags/tag1003.xml"/><Relationship Id="rId12" Type="http://schemas.openxmlformats.org/officeDocument/2006/relationships/tags" Target="../tags/tag1004.xml"/><Relationship Id="rId13" Type="http://schemas.openxmlformats.org/officeDocument/2006/relationships/tags" Target="../tags/tag1005.xml"/><Relationship Id="rId14" Type="http://schemas.openxmlformats.org/officeDocument/2006/relationships/tags" Target="../tags/tag1006.xml"/><Relationship Id="rId15" Type="http://schemas.openxmlformats.org/officeDocument/2006/relationships/tags" Target="../tags/tag1007.xml"/><Relationship Id="rId16" Type="http://schemas.openxmlformats.org/officeDocument/2006/relationships/tags" Target="../tags/tag1008.xml"/><Relationship Id="rId17" Type="http://schemas.openxmlformats.org/officeDocument/2006/relationships/tags" Target="../tags/tag1009.xml"/><Relationship Id="rId18" Type="http://schemas.openxmlformats.org/officeDocument/2006/relationships/tags" Target="../tags/tag1010.xml"/><Relationship Id="rId19" Type="http://schemas.openxmlformats.org/officeDocument/2006/relationships/tags" Target="../tags/tag1011.xml"/><Relationship Id="rId37" Type="http://schemas.openxmlformats.org/officeDocument/2006/relationships/tags" Target="../tags/tag1029.xml"/><Relationship Id="rId38" Type="http://schemas.openxmlformats.org/officeDocument/2006/relationships/tags" Target="../tags/tag1030.xml"/><Relationship Id="rId39" Type="http://schemas.openxmlformats.org/officeDocument/2006/relationships/slideLayout" Target="../slideLayouts/slideLayout6.xml"/><Relationship Id="rId40" Type="http://schemas.openxmlformats.org/officeDocument/2006/relationships/notesSlide" Target="../notesSlides/notesSlide41.xml"/></Relationships>
</file>

<file path=ppt/slides/_rels/slide61.xml.rels><?xml version="1.0" encoding="UTF-8" standalone="yes"?>
<Relationships xmlns="http://schemas.openxmlformats.org/package/2006/relationships"><Relationship Id="rId20" Type="http://schemas.openxmlformats.org/officeDocument/2006/relationships/tags" Target="../tags/tag1050.xml"/><Relationship Id="rId21" Type="http://schemas.openxmlformats.org/officeDocument/2006/relationships/tags" Target="../tags/tag1051.xml"/><Relationship Id="rId22" Type="http://schemas.openxmlformats.org/officeDocument/2006/relationships/tags" Target="../tags/tag1052.xml"/><Relationship Id="rId23" Type="http://schemas.openxmlformats.org/officeDocument/2006/relationships/tags" Target="../tags/tag1053.xml"/><Relationship Id="rId24" Type="http://schemas.openxmlformats.org/officeDocument/2006/relationships/tags" Target="../tags/tag1054.xml"/><Relationship Id="rId25" Type="http://schemas.openxmlformats.org/officeDocument/2006/relationships/tags" Target="../tags/tag1055.xml"/><Relationship Id="rId26" Type="http://schemas.openxmlformats.org/officeDocument/2006/relationships/tags" Target="../tags/tag1056.xml"/><Relationship Id="rId27" Type="http://schemas.openxmlformats.org/officeDocument/2006/relationships/tags" Target="../tags/tag1057.xml"/><Relationship Id="rId28" Type="http://schemas.openxmlformats.org/officeDocument/2006/relationships/tags" Target="../tags/tag1058.xml"/><Relationship Id="rId29" Type="http://schemas.openxmlformats.org/officeDocument/2006/relationships/tags" Target="../tags/tag1059.xml"/><Relationship Id="rId1" Type="http://schemas.openxmlformats.org/officeDocument/2006/relationships/tags" Target="../tags/tag1031.xml"/><Relationship Id="rId2" Type="http://schemas.openxmlformats.org/officeDocument/2006/relationships/tags" Target="../tags/tag1032.xml"/><Relationship Id="rId3" Type="http://schemas.openxmlformats.org/officeDocument/2006/relationships/tags" Target="../tags/tag1033.xml"/><Relationship Id="rId4" Type="http://schemas.openxmlformats.org/officeDocument/2006/relationships/tags" Target="../tags/tag1034.xml"/><Relationship Id="rId5" Type="http://schemas.openxmlformats.org/officeDocument/2006/relationships/tags" Target="../tags/tag1035.xml"/><Relationship Id="rId30" Type="http://schemas.openxmlformats.org/officeDocument/2006/relationships/tags" Target="../tags/tag1060.xml"/><Relationship Id="rId31" Type="http://schemas.openxmlformats.org/officeDocument/2006/relationships/tags" Target="../tags/tag1061.xml"/><Relationship Id="rId32" Type="http://schemas.openxmlformats.org/officeDocument/2006/relationships/tags" Target="../tags/tag1062.xml"/><Relationship Id="rId9" Type="http://schemas.openxmlformats.org/officeDocument/2006/relationships/tags" Target="../tags/tag1039.xml"/><Relationship Id="rId6" Type="http://schemas.openxmlformats.org/officeDocument/2006/relationships/tags" Target="../tags/tag1036.xml"/><Relationship Id="rId7" Type="http://schemas.openxmlformats.org/officeDocument/2006/relationships/tags" Target="../tags/tag1037.xml"/><Relationship Id="rId8" Type="http://schemas.openxmlformats.org/officeDocument/2006/relationships/tags" Target="../tags/tag1038.xml"/><Relationship Id="rId33" Type="http://schemas.openxmlformats.org/officeDocument/2006/relationships/tags" Target="../tags/tag1063.xml"/><Relationship Id="rId34" Type="http://schemas.openxmlformats.org/officeDocument/2006/relationships/tags" Target="../tags/tag1064.xml"/><Relationship Id="rId35" Type="http://schemas.openxmlformats.org/officeDocument/2006/relationships/tags" Target="../tags/tag1065.xml"/><Relationship Id="rId36" Type="http://schemas.openxmlformats.org/officeDocument/2006/relationships/tags" Target="../tags/tag1066.xml"/><Relationship Id="rId10" Type="http://schemas.openxmlformats.org/officeDocument/2006/relationships/tags" Target="../tags/tag1040.xml"/><Relationship Id="rId11" Type="http://schemas.openxmlformats.org/officeDocument/2006/relationships/tags" Target="../tags/tag1041.xml"/><Relationship Id="rId12" Type="http://schemas.openxmlformats.org/officeDocument/2006/relationships/tags" Target="../tags/tag1042.xml"/><Relationship Id="rId13" Type="http://schemas.openxmlformats.org/officeDocument/2006/relationships/tags" Target="../tags/tag1043.xml"/><Relationship Id="rId14" Type="http://schemas.openxmlformats.org/officeDocument/2006/relationships/tags" Target="../tags/tag1044.xml"/><Relationship Id="rId15" Type="http://schemas.openxmlformats.org/officeDocument/2006/relationships/tags" Target="../tags/tag1045.xml"/><Relationship Id="rId16" Type="http://schemas.openxmlformats.org/officeDocument/2006/relationships/tags" Target="../tags/tag1046.xml"/><Relationship Id="rId17" Type="http://schemas.openxmlformats.org/officeDocument/2006/relationships/tags" Target="../tags/tag1047.xml"/><Relationship Id="rId18" Type="http://schemas.openxmlformats.org/officeDocument/2006/relationships/tags" Target="../tags/tag1048.xml"/><Relationship Id="rId19" Type="http://schemas.openxmlformats.org/officeDocument/2006/relationships/tags" Target="../tags/tag1049.xml"/><Relationship Id="rId37" Type="http://schemas.openxmlformats.org/officeDocument/2006/relationships/tags" Target="../tags/tag1067.xml"/><Relationship Id="rId38" Type="http://schemas.openxmlformats.org/officeDocument/2006/relationships/tags" Target="../tags/tag1068.xml"/><Relationship Id="rId39" Type="http://schemas.openxmlformats.org/officeDocument/2006/relationships/slideLayout" Target="../slideLayouts/slideLayout6.xml"/><Relationship Id="rId40" Type="http://schemas.openxmlformats.org/officeDocument/2006/relationships/notesSlide" Target="../notesSlides/notesSlide42.xml"/></Relationships>
</file>

<file path=ppt/slides/_rels/slide62.xml.rels><?xml version="1.0" encoding="UTF-8" standalone="yes"?>
<Relationships xmlns="http://schemas.openxmlformats.org/package/2006/relationships"><Relationship Id="rId20" Type="http://schemas.openxmlformats.org/officeDocument/2006/relationships/tags" Target="../tags/tag1088.xml"/><Relationship Id="rId21" Type="http://schemas.openxmlformats.org/officeDocument/2006/relationships/tags" Target="../tags/tag1089.xml"/><Relationship Id="rId22" Type="http://schemas.openxmlformats.org/officeDocument/2006/relationships/tags" Target="../tags/tag1090.xml"/><Relationship Id="rId23" Type="http://schemas.openxmlformats.org/officeDocument/2006/relationships/tags" Target="../tags/tag1091.xml"/><Relationship Id="rId24" Type="http://schemas.openxmlformats.org/officeDocument/2006/relationships/tags" Target="../tags/tag1092.xml"/><Relationship Id="rId25" Type="http://schemas.openxmlformats.org/officeDocument/2006/relationships/tags" Target="../tags/tag1093.xml"/><Relationship Id="rId26" Type="http://schemas.openxmlformats.org/officeDocument/2006/relationships/tags" Target="../tags/tag1094.xml"/><Relationship Id="rId27" Type="http://schemas.openxmlformats.org/officeDocument/2006/relationships/tags" Target="../tags/tag1095.xml"/><Relationship Id="rId28" Type="http://schemas.openxmlformats.org/officeDocument/2006/relationships/tags" Target="../tags/tag1096.xml"/><Relationship Id="rId29" Type="http://schemas.openxmlformats.org/officeDocument/2006/relationships/tags" Target="../tags/tag1097.xml"/><Relationship Id="rId1" Type="http://schemas.openxmlformats.org/officeDocument/2006/relationships/tags" Target="../tags/tag1069.xml"/><Relationship Id="rId2" Type="http://schemas.openxmlformats.org/officeDocument/2006/relationships/tags" Target="../tags/tag1070.xml"/><Relationship Id="rId3" Type="http://schemas.openxmlformats.org/officeDocument/2006/relationships/tags" Target="../tags/tag1071.xml"/><Relationship Id="rId4" Type="http://schemas.openxmlformats.org/officeDocument/2006/relationships/tags" Target="../tags/tag1072.xml"/><Relationship Id="rId5" Type="http://schemas.openxmlformats.org/officeDocument/2006/relationships/tags" Target="../tags/tag1073.xml"/><Relationship Id="rId30" Type="http://schemas.openxmlformats.org/officeDocument/2006/relationships/tags" Target="../tags/tag1098.xml"/><Relationship Id="rId31" Type="http://schemas.openxmlformats.org/officeDocument/2006/relationships/tags" Target="../tags/tag1099.xml"/><Relationship Id="rId32" Type="http://schemas.openxmlformats.org/officeDocument/2006/relationships/tags" Target="../tags/tag1100.xml"/><Relationship Id="rId9" Type="http://schemas.openxmlformats.org/officeDocument/2006/relationships/tags" Target="../tags/tag1077.xml"/><Relationship Id="rId6" Type="http://schemas.openxmlformats.org/officeDocument/2006/relationships/tags" Target="../tags/tag1074.xml"/><Relationship Id="rId7" Type="http://schemas.openxmlformats.org/officeDocument/2006/relationships/tags" Target="../tags/tag1075.xml"/><Relationship Id="rId8" Type="http://schemas.openxmlformats.org/officeDocument/2006/relationships/tags" Target="../tags/tag1076.xml"/><Relationship Id="rId33" Type="http://schemas.openxmlformats.org/officeDocument/2006/relationships/tags" Target="../tags/tag1101.xml"/><Relationship Id="rId34" Type="http://schemas.openxmlformats.org/officeDocument/2006/relationships/tags" Target="../tags/tag1102.xml"/><Relationship Id="rId35" Type="http://schemas.openxmlformats.org/officeDocument/2006/relationships/tags" Target="../tags/tag1103.xml"/><Relationship Id="rId36" Type="http://schemas.openxmlformats.org/officeDocument/2006/relationships/tags" Target="../tags/tag1104.xml"/><Relationship Id="rId10" Type="http://schemas.openxmlformats.org/officeDocument/2006/relationships/tags" Target="../tags/tag1078.xml"/><Relationship Id="rId11" Type="http://schemas.openxmlformats.org/officeDocument/2006/relationships/tags" Target="../tags/tag1079.xml"/><Relationship Id="rId12" Type="http://schemas.openxmlformats.org/officeDocument/2006/relationships/tags" Target="../tags/tag1080.xml"/><Relationship Id="rId13" Type="http://schemas.openxmlformats.org/officeDocument/2006/relationships/tags" Target="../tags/tag1081.xml"/><Relationship Id="rId14" Type="http://schemas.openxmlformats.org/officeDocument/2006/relationships/tags" Target="../tags/tag1082.xml"/><Relationship Id="rId15" Type="http://schemas.openxmlformats.org/officeDocument/2006/relationships/tags" Target="../tags/tag1083.xml"/><Relationship Id="rId16" Type="http://schemas.openxmlformats.org/officeDocument/2006/relationships/tags" Target="../tags/tag1084.xml"/><Relationship Id="rId17" Type="http://schemas.openxmlformats.org/officeDocument/2006/relationships/tags" Target="../tags/tag1085.xml"/><Relationship Id="rId18" Type="http://schemas.openxmlformats.org/officeDocument/2006/relationships/tags" Target="../tags/tag1086.xml"/><Relationship Id="rId19" Type="http://schemas.openxmlformats.org/officeDocument/2006/relationships/tags" Target="../tags/tag1087.xml"/><Relationship Id="rId37" Type="http://schemas.openxmlformats.org/officeDocument/2006/relationships/tags" Target="../tags/tag1105.xml"/><Relationship Id="rId38" Type="http://schemas.openxmlformats.org/officeDocument/2006/relationships/tags" Target="../tags/tag1106.xml"/><Relationship Id="rId39" Type="http://schemas.openxmlformats.org/officeDocument/2006/relationships/tags" Target="../tags/tag1107.xml"/><Relationship Id="rId40" Type="http://schemas.openxmlformats.org/officeDocument/2006/relationships/tags" Target="../tags/tag1108.xml"/><Relationship Id="rId41" Type="http://schemas.openxmlformats.org/officeDocument/2006/relationships/tags" Target="../tags/tag1109.xml"/><Relationship Id="rId42" Type="http://schemas.openxmlformats.org/officeDocument/2006/relationships/slideLayout" Target="../slideLayouts/slideLayout6.xml"/><Relationship Id="rId43" Type="http://schemas.openxmlformats.org/officeDocument/2006/relationships/notesSlide" Target="../notesSlides/notesSlide4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4.xml"/><Relationship Id="rId1" Type="http://schemas.openxmlformats.org/officeDocument/2006/relationships/tags" Target="../tags/tag1110.xml"/><Relationship Id="rId2" Type="http://schemas.openxmlformats.org/officeDocument/2006/relationships/tags" Target="../tags/tag11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image" Target="../media/image11.png"/><Relationship Id="rId1" Type="http://schemas.openxmlformats.org/officeDocument/2006/relationships/tags" Target="../tags/tag1112.xml"/><Relationship Id="rId2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115.xml"/><Relationship Id="rId4" Type="http://schemas.openxmlformats.org/officeDocument/2006/relationships/tags" Target="../tags/tag1116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46.xml"/><Relationship Id="rId1" Type="http://schemas.openxmlformats.org/officeDocument/2006/relationships/tags" Target="../tags/tag1113.xml"/><Relationship Id="rId2" Type="http://schemas.openxmlformats.org/officeDocument/2006/relationships/tags" Target="../tags/tag11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119.xml"/><Relationship Id="rId4" Type="http://schemas.openxmlformats.org/officeDocument/2006/relationships/tags" Target="../tags/tag1120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47.xml"/><Relationship Id="rId1" Type="http://schemas.openxmlformats.org/officeDocument/2006/relationships/tags" Target="../tags/tag1117.xml"/><Relationship Id="rId2" Type="http://schemas.openxmlformats.org/officeDocument/2006/relationships/tags" Target="../tags/tag1118.xml"/></Relationships>
</file>

<file path=ppt/slides/_rels/slide67.xml.rels><?xml version="1.0" encoding="UTF-8" standalone="yes"?>
<Relationships xmlns="http://schemas.openxmlformats.org/package/2006/relationships"><Relationship Id="rId11" Type="http://schemas.openxmlformats.org/officeDocument/2006/relationships/tags" Target="../tags/tag1131.xml"/><Relationship Id="rId12" Type="http://schemas.openxmlformats.org/officeDocument/2006/relationships/tags" Target="../tags/tag1132.xml"/><Relationship Id="rId13" Type="http://schemas.openxmlformats.org/officeDocument/2006/relationships/tags" Target="../tags/tag1133.xml"/><Relationship Id="rId14" Type="http://schemas.openxmlformats.org/officeDocument/2006/relationships/slideLayout" Target="../slideLayouts/slideLayout6.xml"/><Relationship Id="rId15" Type="http://schemas.openxmlformats.org/officeDocument/2006/relationships/notesSlide" Target="../notesSlides/notesSlide48.xml"/><Relationship Id="rId1" Type="http://schemas.openxmlformats.org/officeDocument/2006/relationships/tags" Target="../tags/tag1121.xml"/><Relationship Id="rId2" Type="http://schemas.openxmlformats.org/officeDocument/2006/relationships/tags" Target="../tags/tag1122.xml"/><Relationship Id="rId3" Type="http://schemas.openxmlformats.org/officeDocument/2006/relationships/tags" Target="../tags/tag1123.xml"/><Relationship Id="rId4" Type="http://schemas.openxmlformats.org/officeDocument/2006/relationships/tags" Target="../tags/tag1124.xml"/><Relationship Id="rId5" Type="http://schemas.openxmlformats.org/officeDocument/2006/relationships/tags" Target="../tags/tag1125.xml"/><Relationship Id="rId6" Type="http://schemas.openxmlformats.org/officeDocument/2006/relationships/tags" Target="../tags/tag1126.xml"/><Relationship Id="rId7" Type="http://schemas.openxmlformats.org/officeDocument/2006/relationships/tags" Target="../tags/tag1127.xml"/><Relationship Id="rId8" Type="http://schemas.openxmlformats.org/officeDocument/2006/relationships/tags" Target="../tags/tag1128.xml"/><Relationship Id="rId9" Type="http://schemas.openxmlformats.org/officeDocument/2006/relationships/tags" Target="../tags/tag1129.xml"/><Relationship Id="rId10" Type="http://schemas.openxmlformats.org/officeDocument/2006/relationships/tags" Target="../tags/tag1130.xml"/></Relationships>
</file>

<file path=ppt/slides/_rels/slide68.xml.rels><?xml version="1.0" encoding="UTF-8" standalone="yes"?>
<Relationships xmlns="http://schemas.openxmlformats.org/package/2006/relationships"><Relationship Id="rId11" Type="http://schemas.openxmlformats.org/officeDocument/2006/relationships/tags" Target="../tags/tag1144.xml"/><Relationship Id="rId12" Type="http://schemas.openxmlformats.org/officeDocument/2006/relationships/tags" Target="../tags/tag1145.xml"/><Relationship Id="rId13" Type="http://schemas.openxmlformats.org/officeDocument/2006/relationships/tags" Target="../tags/tag1146.xml"/><Relationship Id="rId14" Type="http://schemas.openxmlformats.org/officeDocument/2006/relationships/slideLayout" Target="../slideLayouts/slideLayout6.xml"/><Relationship Id="rId15" Type="http://schemas.openxmlformats.org/officeDocument/2006/relationships/notesSlide" Target="../notesSlides/notesSlide49.xml"/><Relationship Id="rId1" Type="http://schemas.openxmlformats.org/officeDocument/2006/relationships/tags" Target="../tags/tag1134.xml"/><Relationship Id="rId2" Type="http://schemas.openxmlformats.org/officeDocument/2006/relationships/tags" Target="../tags/tag1135.xml"/><Relationship Id="rId3" Type="http://schemas.openxmlformats.org/officeDocument/2006/relationships/tags" Target="../tags/tag1136.xml"/><Relationship Id="rId4" Type="http://schemas.openxmlformats.org/officeDocument/2006/relationships/tags" Target="../tags/tag1137.xml"/><Relationship Id="rId5" Type="http://schemas.openxmlformats.org/officeDocument/2006/relationships/tags" Target="../tags/tag1138.xml"/><Relationship Id="rId6" Type="http://schemas.openxmlformats.org/officeDocument/2006/relationships/tags" Target="../tags/tag1139.xml"/><Relationship Id="rId7" Type="http://schemas.openxmlformats.org/officeDocument/2006/relationships/tags" Target="../tags/tag1140.xml"/><Relationship Id="rId8" Type="http://schemas.openxmlformats.org/officeDocument/2006/relationships/tags" Target="../tags/tag1141.xml"/><Relationship Id="rId9" Type="http://schemas.openxmlformats.org/officeDocument/2006/relationships/tags" Target="../tags/tag1142.xml"/><Relationship Id="rId10" Type="http://schemas.openxmlformats.org/officeDocument/2006/relationships/tags" Target="../tags/tag114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0.xml"/><Relationship Id="rId1" Type="http://schemas.openxmlformats.org/officeDocument/2006/relationships/tags" Target="../tags/tag1147.xml"/><Relationship Id="rId2" Type="http://schemas.openxmlformats.org/officeDocument/2006/relationships/tags" Target="../tags/tag11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1" Type="http://schemas.openxmlformats.org/officeDocument/2006/relationships/tags" Target="../tags/tag1159.xml"/><Relationship Id="rId12" Type="http://schemas.openxmlformats.org/officeDocument/2006/relationships/tags" Target="../tags/tag1160.xml"/><Relationship Id="rId13" Type="http://schemas.openxmlformats.org/officeDocument/2006/relationships/tags" Target="../tags/tag1161.xml"/><Relationship Id="rId14" Type="http://schemas.openxmlformats.org/officeDocument/2006/relationships/slideLayout" Target="../slideLayouts/slideLayout6.xml"/><Relationship Id="rId15" Type="http://schemas.openxmlformats.org/officeDocument/2006/relationships/notesSlide" Target="../notesSlides/notesSlide51.xml"/><Relationship Id="rId1" Type="http://schemas.openxmlformats.org/officeDocument/2006/relationships/tags" Target="../tags/tag1149.xml"/><Relationship Id="rId2" Type="http://schemas.openxmlformats.org/officeDocument/2006/relationships/tags" Target="../tags/tag1150.xml"/><Relationship Id="rId3" Type="http://schemas.openxmlformats.org/officeDocument/2006/relationships/tags" Target="../tags/tag1151.xml"/><Relationship Id="rId4" Type="http://schemas.openxmlformats.org/officeDocument/2006/relationships/tags" Target="../tags/tag1152.xml"/><Relationship Id="rId5" Type="http://schemas.openxmlformats.org/officeDocument/2006/relationships/tags" Target="../tags/tag1153.xml"/><Relationship Id="rId6" Type="http://schemas.openxmlformats.org/officeDocument/2006/relationships/tags" Target="../tags/tag1154.xml"/><Relationship Id="rId7" Type="http://schemas.openxmlformats.org/officeDocument/2006/relationships/tags" Target="../tags/tag1155.xml"/><Relationship Id="rId8" Type="http://schemas.openxmlformats.org/officeDocument/2006/relationships/tags" Target="../tags/tag1156.xml"/><Relationship Id="rId9" Type="http://schemas.openxmlformats.org/officeDocument/2006/relationships/tags" Target="../tags/tag1157.xml"/><Relationship Id="rId10" Type="http://schemas.openxmlformats.org/officeDocument/2006/relationships/tags" Target="../tags/tag1158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tags" Target="../tags/tag1174.xml"/><Relationship Id="rId14" Type="http://schemas.openxmlformats.org/officeDocument/2006/relationships/tags" Target="../tags/tag1175.xml"/><Relationship Id="rId15" Type="http://schemas.openxmlformats.org/officeDocument/2006/relationships/tags" Target="../tags/tag1176.xml"/><Relationship Id="rId16" Type="http://schemas.openxmlformats.org/officeDocument/2006/relationships/tags" Target="../tags/tag1177.xml"/><Relationship Id="rId17" Type="http://schemas.openxmlformats.org/officeDocument/2006/relationships/tags" Target="../tags/tag1178.xml"/><Relationship Id="rId18" Type="http://schemas.openxmlformats.org/officeDocument/2006/relationships/tags" Target="../tags/tag1179.xml"/><Relationship Id="rId19" Type="http://schemas.openxmlformats.org/officeDocument/2006/relationships/tags" Target="../tags/tag1180.xml"/><Relationship Id="rId50" Type="http://schemas.openxmlformats.org/officeDocument/2006/relationships/tags" Target="../tags/tag1211.xml"/><Relationship Id="rId51" Type="http://schemas.openxmlformats.org/officeDocument/2006/relationships/tags" Target="../tags/tag1212.xml"/><Relationship Id="rId52" Type="http://schemas.openxmlformats.org/officeDocument/2006/relationships/tags" Target="../tags/tag1213.xml"/><Relationship Id="rId53" Type="http://schemas.openxmlformats.org/officeDocument/2006/relationships/tags" Target="../tags/tag1214.xml"/><Relationship Id="rId54" Type="http://schemas.openxmlformats.org/officeDocument/2006/relationships/tags" Target="../tags/tag1215.xml"/><Relationship Id="rId55" Type="http://schemas.openxmlformats.org/officeDocument/2006/relationships/slideLayout" Target="../slideLayouts/slideLayout6.xml"/><Relationship Id="rId56" Type="http://schemas.openxmlformats.org/officeDocument/2006/relationships/notesSlide" Target="../notesSlides/notesSlide52.xml"/><Relationship Id="rId40" Type="http://schemas.openxmlformats.org/officeDocument/2006/relationships/tags" Target="../tags/tag1201.xml"/><Relationship Id="rId41" Type="http://schemas.openxmlformats.org/officeDocument/2006/relationships/tags" Target="../tags/tag1202.xml"/><Relationship Id="rId42" Type="http://schemas.openxmlformats.org/officeDocument/2006/relationships/tags" Target="../tags/tag1203.xml"/><Relationship Id="rId43" Type="http://schemas.openxmlformats.org/officeDocument/2006/relationships/tags" Target="../tags/tag1204.xml"/><Relationship Id="rId44" Type="http://schemas.openxmlformats.org/officeDocument/2006/relationships/tags" Target="../tags/tag1205.xml"/><Relationship Id="rId45" Type="http://schemas.openxmlformats.org/officeDocument/2006/relationships/tags" Target="../tags/tag1206.xml"/><Relationship Id="rId46" Type="http://schemas.openxmlformats.org/officeDocument/2006/relationships/tags" Target="../tags/tag1207.xml"/><Relationship Id="rId47" Type="http://schemas.openxmlformats.org/officeDocument/2006/relationships/tags" Target="../tags/tag1208.xml"/><Relationship Id="rId48" Type="http://schemas.openxmlformats.org/officeDocument/2006/relationships/tags" Target="../tags/tag1209.xml"/><Relationship Id="rId49" Type="http://schemas.openxmlformats.org/officeDocument/2006/relationships/tags" Target="../tags/tag1210.xml"/><Relationship Id="rId1" Type="http://schemas.openxmlformats.org/officeDocument/2006/relationships/tags" Target="../tags/tag1162.xml"/><Relationship Id="rId2" Type="http://schemas.openxmlformats.org/officeDocument/2006/relationships/tags" Target="../tags/tag1163.xml"/><Relationship Id="rId3" Type="http://schemas.openxmlformats.org/officeDocument/2006/relationships/tags" Target="../tags/tag1164.xml"/><Relationship Id="rId4" Type="http://schemas.openxmlformats.org/officeDocument/2006/relationships/tags" Target="../tags/tag1165.xml"/><Relationship Id="rId5" Type="http://schemas.openxmlformats.org/officeDocument/2006/relationships/tags" Target="../tags/tag1166.xml"/><Relationship Id="rId6" Type="http://schemas.openxmlformats.org/officeDocument/2006/relationships/tags" Target="../tags/tag1167.xml"/><Relationship Id="rId7" Type="http://schemas.openxmlformats.org/officeDocument/2006/relationships/tags" Target="../tags/tag1168.xml"/><Relationship Id="rId8" Type="http://schemas.openxmlformats.org/officeDocument/2006/relationships/tags" Target="../tags/tag1169.xml"/><Relationship Id="rId9" Type="http://schemas.openxmlformats.org/officeDocument/2006/relationships/tags" Target="../tags/tag1170.xml"/><Relationship Id="rId30" Type="http://schemas.openxmlformats.org/officeDocument/2006/relationships/tags" Target="../tags/tag1191.xml"/><Relationship Id="rId31" Type="http://schemas.openxmlformats.org/officeDocument/2006/relationships/tags" Target="../tags/tag1192.xml"/><Relationship Id="rId32" Type="http://schemas.openxmlformats.org/officeDocument/2006/relationships/tags" Target="../tags/tag1193.xml"/><Relationship Id="rId33" Type="http://schemas.openxmlformats.org/officeDocument/2006/relationships/tags" Target="../tags/tag1194.xml"/><Relationship Id="rId34" Type="http://schemas.openxmlformats.org/officeDocument/2006/relationships/tags" Target="../tags/tag1195.xml"/><Relationship Id="rId35" Type="http://schemas.openxmlformats.org/officeDocument/2006/relationships/tags" Target="../tags/tag1196.xml"/><Relationship Id="rId36" Type="http://schemas.openxmlformats.org/officeDocument/2006/relationships/tags" Target="../tags/tag1197.xml"/><Relationship Id="rId37" Type="http://schemas.openxmlformats.org/officeDocument/2006/relationships/tags" Target="../tags/tag1198.xml"/><Relationship Id="rId38" Type="http://schemas.openxmlformats.org/officeDocument/2006/relationships/tags" Target="../tags/tag1199.xml"/><Relationship Id="rId39" Type="http://schemas.openxmlformats.org/officeDocument/2006/relationships/tags" Target="../tags/tag1200.xml"/><Relationship Id="rId20" Type="http://schemas.openxmlformats.org/officeDocument/2006/relationships/tags" Target="../tags/tag1181.xml"/><Relationship Id="rId21" Type="http://schemas.openxmlformats.org/officeDocument/2006/relationships/tags" Target="../tags/tag1182.xml"/><Relationship Id="rId22" Type="http://schemas.openxmlformats.org/officeDocument/2006/relationships/tags" Target="../tags/tag1183.xml"/><Relationship Id="rId23" Type="http://schemas.openxmlformats.org/officeDocument/2006/relationships/tags" Target="../tags/tag1184.xml"/><Relationship Id="rId24" Type="http://schemas.openxmlformats.org/officeDocument/2006/relationships/tags" Target="../tags/tag1185.xml"/><Relationship Id="rId25" Type="http://schemas.openxmlformats.org/officeDocument/2006/relationships/tags" Target="../tags/tag1186.xml"/><Relationship Id="rId26" Type="http://schemas.openxmlformats.org/officeDocument/2006/relationships/tags" Target="../tags/tag1187.xml"/><Relationship Id="rId27" Type="http://schemas.openxmlformats.org/officeDocument/2006/relationships/tags" Target="../tags/tag1188.xml"/><Relationship Id="rId28" Type="http://schemas.openxmlformats.org/officeDocument/2006/relationships/tags" Target="../tags/tag1189.xml"/><Relationship Id="rId29" Type="http://schemas.openxmlformats.org/officeDocument/2006/relationships/tags" Target="../tags/tag1190.xml"/><Relationship Id="rId10" Type="http://schemas.openxmlformats.org/officeDocument/2006/relationships/tags" Target="../tags/tag1171.xml"/><Relationship Id="rId11" Type="http://schemas.openxmlformats.org/officeDocument/2006/relationships/tags" Target="../tags/tag1172.xml"/><Relationship Id="rId12" Type="http://schemas.openxmlformats.org/officeDocument/2006/relationships/tags" Target="../tags/tag117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1216.xml"/><Relationship Id="rId2" Type="http://schemas.openxmlformats.org/officeDocument/2006/relationships/tags" Target="../tags/tag1217.xml"/><Relationship Id="rId3" Type="http://schemas.openxmlformats.org/officeDocument/2006/relationships/tags" Target="../tags/tag1218.xml"/><Relationship Id="rId4" Type="http://schemas.openxmlformats.org/officeDocument/2006/relationships/tags" Target="../tags/tag1219.xml"/><Relationship Id="rId5" Type="http://schemas.openxmlformats.org/officeDocument/2006/relationships/tags" Target="../tags/tag1220.xml"/><Relationship Id="rId6" Type="http://schemas.openxmlformats.org/officeDocument/2006/relationships/tags" Target="../tags/tag1221.xml"/><Relationship Id="rId7" Type="http://schemas.openxmlformats.org/officeDocument/2006/relationships/tags" Target="../tags/tag1222.xml"/><Relationship Id="rId8" Type="http://schemas.openxmlformats.org/officeDocument/2006/relationships/tags" Target="../tags/tag1223.xml"/><Relationship Id="rId9" Type="http://schemas.openxmlformats.org/officeDocument/2006/relationships/tags" Target="../tags/tag1224.xml"/><Relationship Id="rId10" Type="http://schemas.openxmlformats.org/officeDocument/2006/relationships/tags" Target="../tags/tag1225.xml"/><Relationship Id="rId11" Type="http://schemas.openxmlformats.org/officeDocument/2006/relationships/tags" Target="../tags/tag1226.xml"/><Relationship Id="rId12" Type="http://schemas.openxmlformats.org/officeDocument/2006/relationships/tags" Target="../tags/tag1227.xml"/><Relationship Id="rId13" Type="http://schemas.openxmlformats.org/officeDocument/2006/relationships/tags" Target="../tags/tag1228.xml"/><Relationship Id="rId14" Type="http://schemas.openxmlformats.org/officeDocument/2006/relationships/tags" Target="../tags/tag1229.xml"/><Relationship Id="rId15" Type="http://schemas.openxmlformats.org/officeDocument/2006/relationships/tags" Target="../tags/tag1230.xml"/><Relationship Id="rId16" Type="http://schemas.openxmlformats.org/officeDocument/2006/relationships/tags" Target="../tags/tag1231.xml"/><Relationship Id="rId17" Type="http://schemas.openxmlformats.org/officeDocument/2006/relationships/tags" Target="../tags/tag1232.xml"/><Relationship Id="rId18" Type="http://schemas.openxmlformats.org/officeDocument/2006/relationships/tags" Target="../tags/tag1233.xml"/><Relationship Id="rId19" Type="http://schemas.openxmlformats.org/officeDocument/2006/relationships/tags" Target="../tags/tag1234.xml"/><Relationship Id="rId30" Type="http://schemas.openxmlformats.org/officeDocument/2006/relationships/tags" Target="../tags/tag1245.xml"/><Relationship Id="rId31" Type="http://schemas.openxmlformats.org/officeDocument/2006/relationships/tags" Target="../tags/tag1246.xml"/><Relationship Id="rId32" Type="http://schemas.openxmlformats.org/officeDocument/2006/relationships/tags" Target="../tags/tag1247.xml"/><Relationship Id="rId33" Type="http://schemas.openxmlformats.org/officeDocument/2006/relationships/tags" Target="../tags/tag1248.xml"/><Relationship Id="rId34" Type="http://schemas.openxmlformats.org/officeDocument/2006/relationships/tags" Target="../tags/tag1249.xml"/><Relationship Id="rId35" Type="http://schemas.openxmlformats.org/officeDocument/2006/relationships/tags" Target="../tags/tag1250.xml"/><Relationship Id="rId36" Type="http://schemas.openxmlformats.org/officeDocument/2006/relationships/tags" Target="../tags/tag1251.xml"/><Relationship Id="rId37" Type="http://schemas.openxmlformats.org/officeDocument/2006/relationships/tags" Target="../tags/tag1252.xml"/><Relationship Id="rId38" Type="http://schemas.openxmlformats.org/officeDocument/2006/relationships/tags" Target="../tags/tag1253.xml"/><Relationship Id="rId39" Type="http://schemas.openxmlformats.org/officeDocument/2006/relationships/tags" Target="../tags/tag1254.xml"/><Relationship Id="rId50" Type="http://schemas.openxmlformats.org/officeDocument/2006/relationships/tags" Target="../tags/tag1265.xml"/><Relationship Id="rId51" Type="http://schemas.openxmlformats.org/officeDocument/2006/relationships/tags" Target="../tags/tag1266.xml"/><Relationship Id="rId52" Type="http://schemas.openxmlformats.org/officeDocument/2006/relationships/tags" Target="../tags/tag1267.xml"/><Relationship Id="rId53" Type="http://schemas.openxmlformats.org/officeDocument/2006/relationships/tags" Target="../tags/tag1268.xml"/><Relationship Id="rId54" Type="http://schemas.openxmlformats.org/officeDocument/2006/relationships/tags" Target="../tags/tag1269.xml"/><Relationship Id="rId55" Type="http://schemas.openxmlformats.org/officeDocument/2006/relationships/tags" Target="../tags/tag1270.xml"/><Relationship Id="rId56" Type="http://schemas.openxmlformats.org/officeDocument/2006/relationships/tags" Target="../tags/tag1271.xml"/><Relationship Id="rId57" Type="http://schemas.openxmlformats.org/officeDocument/2006/relationships/tags" Target="../tags/tag1272.xml"/><Relationship Id="rId58" Type="http://schemas.openxmlformats.org/officeDocument/2006/relationships/tags" Target="../tags/tag1273.xml"/><Relationship Id="rId59" Type="http://schemas.openxmlformats.org/officeDocument/2006/relationships/tags" Target="../tags/tag1274.xml"/><Relationship Id="rId70" Type="http://schemas.openxmlformats.org/officeDocument/2006/relationships/tags" Target="../tags/tag1285.xml"/><Relationship Id="rId71" Type="http://schemas.openxmlformats.org/officeDocument/2006/relationships/tags" Target="../tags/tag1286.xml"/><Relationship Id="rId72" Type="http://schemas.openxmlformats.org/officeDocument/2006/relationships/tags" Target="../tags/tag1287.xml"/><Relationship Id="rId73" Type="http://schemas.openxmlformats.org/officeDocument/2006/relationships/tags" Target="../tags/tag1288.xml"/><Relationship Id="rId74" Type="http://schemas.openxmlformats.org/officeDocument/2006/relationships/tags" Target="../tags/tag1289.xml"/><Relationship Id="rId75" Type="http://schemas.openxmlformats.org/officeDocument/2006/relationships/tags" Target="../tags/tag1290.xml"/><Relationship Id="rId76" Type="http://schemas.openxmlformats.org/officeDocument/2006/relationships/tags" Target="../tags/tag1291.xml"/><Relationship Id="rId77" Type="http://schemas.openxmlformats.org/officeDocument/2006/relationships/tags" Target="../tags/tag1292.xml"/><Relationship Id="rId78" Type="http://schemas.openxmlformats.org/officeDocument/2006/relationships/tags" Target="../tags/tag1293.xml"/><Relationship Id="rId79" Type="http://schemas.openxmlformats.org/officeDocument/2006/relationships/tags" Target="../tags/tag1294.xml"/><Relationship Id="rId20" Type="http://schemas.openxmlformats.org/officeDocument/2006/relationships/tags" Target="../tags/tag1235.xml"/><Relationship Id="rId21" Type="http://schemas.openxmlformats.org/officeDocument/2006/relationships/tags" Target="../tags/tag1236.xml"/><Relationship Id="rId22" Type="http://schemas.openxmlformats.org/officeDocument/2006/relationships/tags" Target="../tags/tag1237.xml"/><Relationship Id="rId23" Type="http://schemas.openxmlformats.org/officeDocument/2006/relationships/tags" Target="../tags/tag1238.xml"/><Relationship Id="rId24" Type="http://schemas.openxmlformats.org/officeDocument/2006/relationships/tags" Target="../tags/tag1239.xml"/><Relationship Id="rId25" Type="http://schemas.openxmlformats.org/officeDocument/2006/relationships/tags" Target="../tags/tag1240.xml"/><Relationship Id="rId26" Type="http://schemas.openxmlformats.org/officeDocument/2006/relationships/tags" Target="../tags/tag1241.xml"/><Relationship Id="rId27" Type="http://schemas.openxmlformats.org/officeDocument/2006/relationships/tags" Target="../tags/tag1242.xml"/><Relationship Id="rId28" Type="http://schemas.openxmlformats.org/officeDocument/2006/relationships/tags" Target="../tags/tag1243.xml"/><Relationship Id="rId29" Type="http://schemas.openxmlformats.org/officeDocument/2006/relationships/tags" Target="../tags/tag1244.xml"/><Relationship Id="rId40" Type="http://schemas.openxmlformats.org/officeDocument/2006/relationships/tags" Target="../tags/tag1255.xml"/><Relationship Id="rId41" Type="http://schemas.openxmlformats.org/officeDocument/2006/relationships/tags" Target="../tags/tag1256.xml"/><Relationship Id="rId42" Type="http://schemas.openxmlformats.org/officeDocument/2006/relationships/tags" Target="../tags/tag1257.xml"/><Relationship Id="rId43" Type="http://schemas.openxmlformats.org/officeDocument/2006/relationships/tags" Target="../tags/tag1258.xml"/><Relationship Id="rId44" Type="http://schemas.openxmlformats.org/officeDocument/2006/relationships/tags" Target="../tags/tag1259.xml"/><Relationship Id="rId45" Type="http://schemas.openxmlformats.org/officeDocument/2006/relationships/tags" Target="../tags/tag1260.xml"/><Relationship Id="rId46" Type="http://schemas.openxmlformats.org/officeDocument/2006/relationships/tags" Target="../tags/tag1261.xml"/><Relationship Id="rId47" Type="http://schemas.openxmlformats.org/officeDocument/2006/relationships/tags" Target="../tags/tag1262.xml"/><Relationship Id="rId48" Type="http://schemas.openxmlformats.org/officeDocument/2006/relationships/tags" Target="../tags/tag1263.xml"/><Relationship Id="rId49" Type="http://schemas.openxmlformats.org/officeDocument/2006/relationships/tags" Target="../tags/tag1264.xml"/><Relationship Id="rId60" Type="http://schemas.openxmlformats.org/officeDocument/2006/relationships/tags" Target="../tags/tag1275.xml"/><Relationship Id="rId61" Type="http://schemas.openxmlformats.org/officeDocument/2006/relationships/tags" Target="../tags/tag1276.xml"/><Relationship Id="rId62" Type="http://schemas.openxmlformats.org/officeDocument/2006/relationships/tags" Target="../tags/tag1277.xml"/><Relationship Id="rId63" Type="http://schemas.openxmlformats.org/officeDocument/2006/relationships/tags" Target="../tags/tag1278.xml"/><Relationship Id="rId64" Type="http://schemas.openxmlformats.org/officeDocument/2006/relationships/tags" Target="../tags/tag1279.xml"/><Relationship Id="rId65" Type="http://schemas.openxmlformats.org/officeDocument/2006/relationships/tags" Target="../tags/tag1280.xml"/><Relationship Id="rId66" Type="http://schemas.openxmlformats.org/officeDocument/2006/relationships/tags" Target="../tags/tag1281.xml"/><Relationship Id="rId67" Type="http://schemas.openxmlformats.org/officeDocument/2006/relationships/tags" Target="../tags/tag1282.xml"/><Relationship Id="rId68" Type="http://schemas.openxmlformats.org/officeDocument/2006/relationships/tags" Target="../tags/tag1283.xml"/><Relationship Id="rId69" Type="http://schemas.openxmlformats.org/officeDocument/2006/relationships/tags" Target="../tags/tag1284.xml"/><Relationship Id="rId80" Type="http://schemas.openxmlformats.org/officeDocument/2006/relationships/tags" Target="../tags/tag1295.xml"/><Relationship Id="rId81" Type="http://schemas.openxmlformats.org/officeDocument/2006/relationships/tags" Target="../tags/tag1296.xml"/><Relationship Id="rId82" Type="http://schemas.openxmlformats.org/officeDocument/2006/relationships/tags" Target="../tags/tag1297.xml"/><Relationship Id="rId83" Type="http://schemas.openxmlformats.org/officeDocument/2006/relationships/tags" Target="../tags/tag1298.xml"/><Relationship Id="rId84" Type="http://schemas.openxmlformats.org/officeDocument/2006/relationships/tags" Target="../tags/tag1299.xml"/><Relationship Id="rId85" Type="http://schemas.openxmlformats.org/officeDocument/2006/relationships/tags" Target="../tags/tag1300.xml"/><Relationship Id="rId86" Type="http://schemas.openxmlformats.org/officeDocument/2006/relationships/tags" Target="../tags/tag1301.xml"/><Relationship Id="rId87" Type="http://schemas.openxmlformats.org/officeDocument/2006/relationships/tags" Target="../tags/tag1302.xml"/><Relationship Id="rId88" Type="http://schemas.openxmlformats.org/officeDocument/2006/relationships/slideLayout" Target="../slideLayouts/slideLayout6.xml"/><Relationship Id="rId89" Type="http://schemas.openxmlformats.org/officeDocument/2006/relationships/notesSlide" Target="../notesSlides/notesSlide53.xml"/></Relationships>
</file>

<file path=ppt/slides/_rels/slide73.xml.rels><?xml version="1.0" encoding="UTF-8" standalone="yes"?>
<Relationships xmlns="http://schemas.openxmlformats.org/package/2006/relationships"><Relationship Id="rId11" Type="http://schemas.openxmlformats.org/officeDocument/2006/relationships/tags" Target="../tags/tag1313.xml"/><Relationship Id="rId12" Type="http://schemas.openxmlformats.org/officeDocument/2006/relationships/tags" Target="../tags/tag1314.xml"/><Relationship Id="rId13" Type="http://schemas.openxmlformats.org/officeDocument/2006/relationships/tags" Target="../tags/tag1315.xml"/><Relationship Id="rId14" Type="http://schemas.openxmlformats.org/officeDocument/2006/relationships/slideLayout" Target="../slideLayouts/slideLayout6.xml"/><Relationship Id="rId15" Type="http://schemas.openxmlformats.org/officeDocument/2006/relationships/notesSlide" Target="../notesSlides/notesSlide54.xml"/><Relationship Id="rId1" Type="http://schemas.openxmlformats.org/officeDocument/2006/relationships/tags" Target="../tags/tag1303.xml"/><Relationship Id="rId2" Type="http://schemas.openxmlformats.org/officeDocument/2006/relationships/tags" Target="../tags/tag1304.xml"/><Relationship Id="rId3" Type="http://schemas.openxmlformats.org/officeDocument/2006/relationships/tags" Target="../tags/tag1305.xml"/><Relationship Id="rId4" Type="http://schemas.openxmlformats.org/officeDocument/2006/relationships/tags" Target="../tags/tag1306.xml"/><Relationship Id="rId5" Type="http://schemas.openxmlformats.org/officeDocument/2006/relationships/tags" Target="../tags/tag1307.xml"/><Relationship Id="rId6" Type="http://schemas.openxmlformats.org/officeDocument/2006/relationships/tags" Target="../tags/tag1308.xml"/><Relationship Id="rId7" Type="http://schemas.openxmlformats.org/officeDocument/2006/relationships/tags" Target="../tags/tag1309.xml"/><Relationship Id="rId8" Type="http://schemas.openxmlformats.org/officeDocument/2006/relationships/tags" Target="../tags/tag1310.xml"/><Relationship Id="rId9" Type="http://schemas.openxmlformats.org/officeDocument/2006/relationships/tags" Target="../tags/tag1311.xml"/><Relationship Id="rId10" Type="http://schemas.openxmlformats.org/officeDocument/2006/relationships/tags" Target="../tags/tag13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5.xml"/><Relationship Id="rId1" Type="http://schemas.openxmlformats.org/officeDocument/2006/relationships/tags" Target="../tags/tag1316.xml"/><Relationship Id="rId2" Type="http://schemas.openxmlformats.org/officeDocument/2006/relationships/tags" Target="../tags/tag1317.xml"/></Relationships>
</file>

<file path=ppt/slides/_rels/slide75.xml.rels><?xml version="1.0" encoding="UTF-8" standalone="yes"?>
<Relationships xmlns="http://schemas.openxmlformats.org/package/2006/relationships"><Relationship Id="rId20" Type="http://schemas.openxmlformats.org/officeDocument/2006/relationships/tags" Target="../tags/tag1337.xml"/><Relationship Id="rId21" Type="http://schemas.openxmlformats.org/officeDocument/2006/relationships/tags" Target="../tags/tag1338.xml"/><Relationship Id="rId22" Type="http://schemas.openxmlformats.org/officeDocument/2006/relationships/tags" Target="../tags/tag1339.xml"/><Relationship Id="rId23" Type="http://schemas.openxmlformats.org/officeDocument/2006/relationships/tags" Target="../tags/tag1340.xml"/><Relationship Id="rId24" Type="http://schemas.openxmlformats.org/officeDocument/2006/relationships/tags" Target="../tags/tag1341.xml"/><Relationship Id="rId25" Type="http://schemas.openxmlformats.org/officeDocument/2006/relationships/tags" Target="../tags/tag1342.xml"/><Relationship Id="rId26" Type="http://schemas.openxmlformats.org/officeDocument/2006/relationships/tags" Target="../tags/tag1343.xml"/><Relationship Id="rId27" Type="http://schemas.openxmlformats.org/officeDocument/2006/relationships/tags" Target="../tags/tag1344.xml"/><Relationship Id="rId28" Type="http://schemas.openxmlformats.org/officeDocument/2006/relationships/tags" Target="../tags/tag1345.xml"/><Relationship Id="rId29" Type="http://schemas.openxmlformats.org/officeDocument/2006/relationships/tags" Target="../tags/tag1346.xml"/><Relationship Id="rId1" Type="http://schemas.openxmlformats.org/officeDocument/2006/relationships/tags" Target="../tags/tag1318.xml"/><Relationship Id="rId2" Type="http://schemas.openxmlformats.org/officeDocument/2006/relationships/tags" Target="../tags/tag1319.xml"/><Relationship Id="rId3" Type="http://schemas.openxmlformats.org/officeDocument/2006/relationships/tags" Target="../tags/tag1320.xml"/><Relationship Id="rId4" Type="http://schemas.openxmlformats.org/officeDocument/2006/relationships/tags" Target="../tags/tag1321.xml"/><Relationship Id="rId5" Type="http://schemas.openxmlformats.org/officeDocument/2006/relationships/tags" Target="../tags/tag1322.xml"/><Relationship Id="rId30" Type="http://schemas.openxmlformats.org/officeDocument/2006/relationships/tags" Target="../tags/tag1347.xml"/><Relationship Id="rId31" Type="http://schemas.openxmlformats.org/officeDocument/2006/relationships/tags" Target="../tags/tag1348.xml"/><Relationship Id="rId32" Type="http://schemas.openxmlformats.org/officeDocument/2006/relationships/tags" Target="../tags/tag1349.xml"/><Relationship Id="rId9" Type="http://schemas.openxmlformats.org/officeDocument/2006/relationships/tags" Target="../tags/tag1326.xml"/><Relationship Id="rId6" Type="http://schemas.openxmlformats.org/officeDocument/2006/relationships/tags" Target="../tags/tag1323.xml"/><Relationship Id="rId7" Type="http://schemas.openxmlformats.org/officeDocument/2006/relationships/tags" Target="../tags/tag1324.xml"/><Relationship Id="rId8" Type="http://schemas.openxmlformats.org/officeDocument/2006/relationships/tags" Target="../tags/tag1325.xml"/><Relationship Id="rId33" Type="http://schemas.openxmlformats.org/officeDocument/2006/relationships/tags" Target="../tags/tag1350.xml"/><Relationship Id="rId34" Type="http://schemas.openxmlformats.org/officeDocument/2006/relationships/tags" Target="../tags/tag1351.xml"/><Relationship Id="rId35" Type="http://schemas.openxmlformats.org/officeDocument/2006/relationships/tags" Target="../tags/tag1352.xml"/><Relationship Id="rId36" Type="http://schemas.openxmlformats.org/officeDocument/2006/relationships/tags" Target="../tags/tag1353.xml"/><Relationship Id="rId10" Type="http://schemas.openxmlformats.org/officeDocument/2006/relationships/tags" Target="../tags/tag1327.xml"/><Relationship Id="rId11" Type="http://schemas.openxmlformats.org/officeDocument/2006/relationships/tags" Target="../tags/tag1328.xml"/><Relationship Id="rId12" Type="http://schemas.openxmlformats.org/officeDocument/2006/relationships/tags" Target="../tags/tag1329.xml"/><Relationship Id="rId13" Type="http://schemas.openxmlformats.org/officeDocument/2006/relationships/tags" Target="../tags/tag1330.xml"/><Relationship Id="rId14" Type="http://schemas.openxmlformats.org/officeDocument/2006/relationships/tags" Target="../tags/tag1331.xml"/><Relationship Id="rId15" Type="http://schemas.openxmlformats.org/officeDocument/2006/relationships/tags" Target="../tags/tag1332.xml"/><Relationship Id="rId16" Type="http://schemas.openxmlformats.org/officeDocument/2006/relationships/tags" Target="../tags/tag1333.xml"/><Relationship Id="rId17" Type="http://schemas.openxmlformats.org/officeDocument/2006/relationships/tags" Target="../tags/tag1334.xml"/><Relationship Id="rId18" Type="http://schemas.openxmlformats.org/officeDocument/2006/relationships/tags" Target="../tags/tag1335.xml"/><Relationship Id="rId19" Type="http://schemas.openxmlformats.org/officeDocument/2006/relationships/tags" Target="../tags/tag1336.xml"/><Relationship Id="rId37" Type="http://schemas.openxmlformats.org/officeDocument/2006/relationships/tags" Target="../tags/tag1354.xml"/><Relationship Id="rId38" Type="http://schemas.openxmlformats.org/officeDocument/2006/relationships/slideLayout" Target="../slideLayouts/slideLayout6.xml"/><Relationship Id="rId39" Type="http://schemas.openxmlformats.org/officeDocument/2006/relationships/notesSlide" Target="../notesSlides/notesSlide56.xml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tags" Target="../tags/tag1367.xml"/><Relationship Id="rId14" Type="http://schemas.openxmlformats.org/officeDocument/2006/relationships/tags" Target="../tags/tag1368.xml"/><Relationship Id="rId15" Type="http://schemas.openxmlformats.org/officeDocument/2006/relationships/tags" Target="../tags/tag1369.xml"/><Relationship Id="rId16" Type="http://schemas.openxmlformats.org/officeDocument/2006/relationships/tags" Target="../tags/tag1370.xml"/><Relationship Id="rId17" Type="http://schemas.openxmlformats.org/officeDocument/2006/relationships/tags" Target="../tags/tag1371.xml"/><Relationship Id="rId18" Type="http://schemas.openxmlformats.org/officeDocument/2006/relationships/tags" Target="../tags/tag1372.xml"/><Relationship Id="rId19" Type="http://schemas.openxmlformats.org/officeDocument/2006/relationships/tags" Target="../tags/tag1373.xml"/><Relationship Id="rId63" Type="http://schemas.openxmlformats.org/officeDocument/2006/relationships/tags" Target="../tags/tag1417.xml"/><Relationship Id="rId64" Type="http://schemas.openxmlformats.org/officeDocument/2006/relationships/tags" Target="../tags/tag1418.xml"/><Relationship Id="rId65" Type="http://schemas.openxmlformats.org/officeDocument/2006/relationships/tags" Target="../tags/tag1419.xml"/><Relationship Id="rId66" Type="http://schemas.openxmlformats.org/officeDocument/2006/relationships/slideLayout" Target="../slideLayouts/slideLayout6.xml"/><Relationship Id="rId67" Type="http://schemas.openxmlformats.org/officeDocument/2006/relationships/notesSlide" Target="../notesSlides/notesSlide57.xml"/><Relationship Id="rId50" Type="http://schemas.openxmlformats.org/officeDocument/2006/relationships/tags" Target="../tags/tag1404.xml"/><Relationship Id="rId51" Type="http://schemas.openxmlformats.org/officeDocument/2006/relationships/tags" Target="../tags/tag1405.xml"/><Relationship Id="rId52" Type="http://schemas.openxmlformats.org/officeDocument/2006/relationships/tags" Target="../tags/tag1406.xml"/><Relationship Id="rId53" Type="http://schemas.openxmlformats.org/officeDocument/2006/relationships/tags" Target="../tags/tag1407.xml"/><Relationship Id="rId54" Type="http://schemas.openxmlformats.org/officeDocument/2006/relationships/tags" Target="../tags/tag1408.xml"/><Relationship Id="rId55" Type="http://schemas.openxmlformats.org/officeDocument/2006/relationships/tags" Target="../tags/tag1409.xml"/><Relationship Id="rId56" Type="http://schemas.openxmlformats.org/officeDocument/2006/relationships/tags" Target="../tags/tag1410.xml"/><Relationship Id="rId57" Type="http://schemas.openxmlformats.org/officeDocument/2006/relationships/tags" Target="../tags/tag1411.xml"/><Relationship Id="rId58" Type="http://schemas.openxmlformats.org/officeDocument/2006/relationships/tags" Target="../tags/tag1412.xml"/><Relationship Id="rId59" Type="http://schemas.openxmlformats.org/officeDocument/2006/relationships/tags" Target="../tags/tag1413.xml"/><Relationship Id="rId40" Type="http://schemas.openxmlformats.org/officeDocument/2006/relationships/tags" Target="../tags/tag1394.xml"/><Relationship Id="rId41" Type="http://schemas.openxmlformats.org/officeDocument/2006/relationships/tags" Target="../tags/tag1395.xml"/><Relationship Id="rId42" Type="http://schemas.openxmlformats.org/officeDocument/2006/relationships/tags" Target="../tags/tag1396.xml"/><Relationship Id="rId43" Type="http://schemas.openxmlformats.org/officeDocument/2006/relationships/tags" Target="../tags/tag1397.xml"/><Relationship Id="rId44" Type="http://schemas.openxmlformats.org/officeDocument/2006/relationships/tags" Target="../tags/tag1398.xml"/><Relationship Id="rId45" Type="http://schemas.openxmlformats.org/officeDocument/2006/relationships/tags" Target="../tags/tag1399.xml"/><Relationship Id="rId46" Type="http://schemas.openxmlformats.org/officeDocument/2006/relationships/tags" Target="../tags/tag1400.xml"/><Relationship Id="rId47" Type="http://schemas.openxmlformats.org/officeDocument/2006/relationships/tags" Target="../tags/tag1401.xml"/><Relationship Id="rId48" Type="http://schemas.openxmlformats.org/officeDocument/2006/relationships/tags" Target="../tags/tag1402.xml"/><Relationship Id="rId49" Type="http://schemas.openxmlformats.org/officeDocument/2006/relationships/tags" Target="../tags/tag1403.xml"/><Relationship Id="rId1" Type="http://schemas.openxmlformats.org/officeDocument/2006/relationships/tags" Target="../tags/tag1355.xml"/><Relationship Id="rId2" Type="http://schemas.openxmlformats.org/officeDocument/2006/relationships/tags" Target="../tags/tag1356.xml"/><Relationship Id="rId3" Type="http://schemas.openxmlformats.org/officeDocument/2006/relationships/tags" Target="../tags/tag1357.xml"/><Relationship Id="rId4" Type="http://schemas.openxmlformats.org/officeDocument/2006/relationships/tags" Target="../tags/tag1358.xml"/><Relationship Id="rId5" Type="http://schemas.openxmlformats.org/officeDocument/2006/relationships/tags" Target="../tags/tag1359.xml"/><Relationship Id="rId6" Type="http://schemas.openxmlformats.org/officeDocument/2006/relationships/tags" Target="../tags/tag1360.xml"/><Relationship Id="rId7" Type="http://schemas.openxmlformats.org/officeDocument/2006/relationships/tags" Target="../tags/tag1361.xml"/><Relationship Id="rId8" Type="http://schemas.openxmlformats.org/officeDocument/2006/relationships/tags" Target="../tags/tag1362.xml"/><Relationship Id="rId9" Type="http://schemas.openxmlformats.org/officeDocument/2006/relationships/tags" Target="../tags/tag1363.xml"/><Relationship Id="rId30" Type="http://schemas.openxmlformats.org/officeDocument/2006/relationships/tags" Target="../tags/tag1384.xml"/><Relationship Id="rId31" Type="http://schemas.openxmlformats.org/officeDocument/2006/relationships/tags" Target="../tags/tag1385.xml"/><Relationship Id="rId32" Type="http://schemas.openxmlformats.org/officeDocument/2006/relationships/tags" Target="../tags/tag1386.xml"/><Relationship Id="rId33" Type="http://schemas.openxmlformats.org/officeDocument/2006/relationships/tags" Target="../tags/tag1387.xml"/><Relationship Id="rId34" Type="http://schemas.openxmlformats.org/officeDocument/2006/relationships/tags" Target="../tags/tag1388.xml"/><Relationship Id="rId35" Type="http://schemas.openxmlformats.org/officeDocument/2006/relationships/tags" Target="../tags/tag1389.xml"/><Relationship Id="rId36" Type="http://schemas.openxmlformats.org/officeDocument/2006/relationships/tags" Target="../tags/tag1390.xml"/><Relationship Id="rId37" Type="http://schemas.openxmlformats.org/officeDocument/2006/relationships/tags" Target="../tags/tag1391.xml"/><Relationship Id="rId38" Type="http://schemas.openxmlformats.org/officeDocument/2006/relationships/tags" Target="../tags/tag1392.xml"/><Relationship Id="rId39" Type="http://schemas.openxmlformats.org/officeDocument/2006/relationships/tags" Target="../tags/tag1393.xml"/><Relationship Id="rId20" Type="http://schemas.openxmlformats.org/officeDocument/2006/relationships/tags" Target="../tags/tag1374.xml"/><Relationship Id="rId21" Type="http://schemas.openxmlformats.org/officeDocument/2006/relationships/tags" Target="../tags/tag1375.xml"/><Relationship Id="rId22" Type="http://schemas.openxmlformats.org/officeDocument/2006/relationships/tags" Target="../tags/tag1376.xml"/><Relationship Id="rId23" Type="http://schemas.openxmlformats.org/officeDocument/2006/relationships/tags" Target="../tags/tag1377.xml"/><Relationship Id="rId24" Type="http://schemas.openxmlformats.org/officeDocument/2006/relationships/tags" Target="../tags/tag1378.xml"/><Relationship Id="rId25" Type="http://schemas.openxmlformats.org/officeDocument/2006/relationships/tags" Target="../tags/tag1379.xml"/><Relationship Id="rId26" Type="http://schemas.openxmlformats.org/officeDocument/2006/relationships/tags" Target="../tags/tag1380.xml"/><Relationship Id="rId27" Type="http://schemas.openxmlformats.org/officeDocument/2006/relationships/tags" Target="../tags/tag1381.xml"/><Relationship Id="rId28" Type="http://schemas.openxmlformats.org/officeDocument/2006/relationships/tags" Target="../tags/tag1382.xml"/><Relationship Id="rId29" Type="http://schemas.openxmlformats.org/officeDocument/2006/relationships/tags" Target="../tags/tag1383.xml"/><Relationship Id="rId60" Type="http://schemas.openxmlformats.org/officeDocument/2006/relationships/tags" Target="../tags/tag1414.xml"/><Relationship Id="rId61" Type="http://schemas.openxmlformats.org/officeDocument/2006/relationships/tags" Target="../tags/tag1415.xml"/><Relationship Id="rId62" Type="http://schemas.openxmlformats.org/officeDocument/2006/relationships/tags" Target="../tags/tag1416.xml"/><Relationship Id="rId10" Type="http://schemas.openxmlformats.org/officeDocument/2006/relationships/tags" Target="../tags/tag1364.xml"/><Relationship Id="rId11" Type="http://schemas.openxmlformats.org/officeDocument/2006/relationships/tags" Target="../tags/tag1365.xml"/><Relationship Id="rId12" Type="http://schemas.openxmlformats.org/officeDocument/2006/relationships/tags" Target="../tags/tag1366.xml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tags" Target="../tags/tag1432.xml"/><Relationship Id="rId14" Type="http://schemas.openxmlformats.org/officeDocument/2006/relationships/tags" Target="../tags/tag1433.xml"/><Relationship Id="rId15" Type="http://schemas.openxmlformats.org/officeDocument/2006/relationships/tags" Target="../tags/tag1434.xml"/><Relationship Id="rId16" Type="http://schemas.openxmlformats.org/officeDocument/2006/relationships/tags" Target="../tags/tag1435.xml"/><Relationship Id="rId17" Type="http://schemas.openxmlformats.org/officeDocument/2006/relationships/tags" Target="../tags/tag1436.xml"/><Relationship Id="rId18" Type="http://schemas.openxmlformats.org/officeDocument/2006/relationships/tags" Target="../tags/tag1437.xml"/><Relationship Id="rId19" Type="http://schemas.openxmlformats.org/officeDocument/2006/relationships/tags" Target="../tags/tag1438.xml"/><Relationship Id="rId63" Type="http://schemas.openxmlformats.org/officeDocument/2006/relationships/tags" Target="../tags/tag1482.xml"/><Relationship Id="rId64" Type="http://schemas.openxmlformats.org/officeDocument/2006/relationships/slideLayout" Target="../slideLayouts/slideLayout6.xml"/><Relationship Id="rId65" Type="http://schemas.openxmlformats.org/officeDocument/2006/relationships/notesSlide" Target="../notesSlides/notesSlide58.xml"/><Relationship Id="rId50" Type="http://schemas.openxmlformats.org/officeDocument/2006/relationships/tags" Target="../tags/tag1469.xml"/><Relationship Id="rId51" Type="http://schemas.openxmlformats.org/officeDocument/2006/relationships/tags" Target="../tags/tag1470.xml"/><Relationship Id="rId52" Type="http://schemas.openxmlformats.org/officeDocument/2006/relationships/tags" Target="../tags/tag1471.xml"/><Relationship Id="rId53" Type="http://schemas.openxmlformats.org/officeDocument/2006/relationships/tags" Target="../tags/tag1472.xml"/><Relationship Id="rId54" Type="http://schemas.openxmlformats.org/officeDocument/2006/relationships/tags" Target="../tags/tag1473.xml"/><Relationship Id="rId55" Type="http://schemas.openxmlformats.org/officeDocument/2006/relationships/tags" Target="../tags/tag1474.xml"/><Relationship Id="rId56" Type="http://schemas.openxmlformats.org/officeDocument/2006/relationships/tags" Target="../tags/tag1475.xml"/><Relationship Id="rId57" Type="http://schemas.openxmlformats.org/officeDocument/2006/relationships/tags" Target="../tags/tag1476.xml"/><Relationship Id="rId58" Type="http://schemas.openxmlformats.org/officeDocument/2006/relationships/tags" Target="../tags/tag1477.xml"/><Relationship Id="rId59" Type="http://schemas.openxmlformats.org/officeDocument/2006/relationships/tags" Target="../tags/tag1478.xml"/><Relationship Id="rId40" Type="http://schemas.openxmlformats.org/officeDocument/2006/relationships/tags" Target="../tags/tag1459.xml"/><Relationship Id="rId41" Type="http://schemas.openxmlformats.org/officeDocument/2006/relationships/tags" Target="../tags/tag1460.xml"/><Relationship Id="rId42" Type="http://schemas.openxmlformats.org/officeDocument/2006/relationships/tags" Target="../tags/tag1461.xml"/><Relationship Id="rId43" Type="http://schemas.openxmlformats.org/officeDocument/2006/relationships/tags" Target="../tags/tag1462.xml"/><Relationship Id="rId44" Type="http://schemas.openxmlformats.org/officeDocument/2006/relationships/tags" Target="../tags/tag1463.xml"/><Relationship Id="rId45" Type="http://schemas.openxmlformats.org/officeDocument/2006/relationships/tags" Target="../tags/tag1464.xml"/><Relationship Id="rId46" Type="http://schemas.openxmlformats.org/officeDocument/2006/relationships/tags" Target="../tags/tag1465.xml"/><Relationship Id="rId47" Type="http://schemas.openxmlformats.org/officeDocument/2006/relationships/tags" Target="../tags/tag1466.xml"/><Relationship Id="rId48" Type="http://schemas.openxmlformats.org/officeDocument/2006/relationships/tags" Target="../tags/tag1467.xml"/><Relationship Id="rId49" Type="http://schemas.openxmlformats.org/officeDocument/2006/relationships/tags" Target="../tags/tag1468.xml"/><Relationship Id="rId1" Type="http://schemas.openxmlformats.org/officeDocument/2006/relationships/tags" Target="../tags/tag1420.xml"/><Relationship Id="rId2" Type="http://schemas.openxmlformats.org/officeDocument/2006/relationships/tags" Target="../tags/tag1421.xml"/><Relationship Id="rId3" Type="http://schemas.openxmlformats.org/officeDocument/2006/relationships/tags" Target="../tags/tag1422.xml"/><Relationship Id="rId4" Type="http://schemas.openxmlformats.org/officeDocument/2006/relationships/tags" Target="../tags/tag1423.xml"/><Relationship Id="rId5" Type="http://schemas.openxmlformats.org/officeDocument/2006/relationships/tags" Target="../tags/tag1424.xml"/><Relationship Id="rId6" Type="http://schemas.openxmlformats.org/officeDocument/2006/relationships/tags" Target="../tags/tag1425.xml"/><Relationship Id="rId7" Type="http://schemas.openxmlformats.org/officeDocument/2006/relationships/tags" Target="../tags/tag1426.xml"/><Relationship Id="rId8" Type="http://schemas.openxmlformats.org/officeDocument/2006/relationships/tags" Target="../tags/tag1427.xml"/><Relationship Id="rId9" Type="http://schemas.openxmlformats.org/officeDocument/2006/relationships/tags" Target="../tags/tag1428.xml"/><Relationship Id="rId30" Type="http://schemas.openxmlformats.org/officeDocument/2006/relationships/tags" Target="../tags/tag1449.xml"/><Relationship Id="rId31" Type="http://schemas.openxmlformats.org/officeDocument/2006/relationships/tags" Target="../tags/tag1450.xml"/><Relationship Id="rId32" Type="http://schemas.openxmlformats.org/officeDocument/2006/relationships/tags" Target="../tags/tag1451.xml"/><Relationship Id="rId33" Type="http://schemas.openxmlformats.org/officeDocument/2006/relationships/tags" Target="../tags/tag1452.xml"/><Relationship Id="rId34" Type="http://schemas.openxmlformats.org/officeDocument/2006/relationships/tags" Target="../tags/tag1453.xml"/><Relationship Id="rId35" Type="http://schemas.openxmlformats.org/officeDocument/2006/relationships/tags" Target="../tags/tag1454.xml"/><Relationship Id="rId36" Type="http://schemas.openxmlformats.org/officeDocument/2006/relationships/tags" Target="../tags/tag1455.xml"/><Relationship Id="rId37" Type="http://schemas.openxmlformats.org/officeDocument/2006/relationships/tags" Target="../tags/tag1456.xml"/><Relationship Id="rId38" Type="http://schemas.openxmlformats.org/officeDocument/2006/relationships/tags" Target="../tags/tag1457.xml"/><Relationship Id="rId39" Type="http://schemas.openxmlformats.org/officeDocument/2006/relationships/tags" Target="../tags/tag1458.xml"/><Relationship Id="rId20" Type="http://schemas.openxmlformats.org/officeDocument/2006/relationships/tags" Target="../tags/tag1439.xml"/><Relationship Id="rId21" Type="http://schemas.openxmlformats.org/officeDocument/2006/relationships/tags" Target="../tags/tag1440.xml"/><Relationship Id="rId22" Type="http://schemas.openxmlformats.org/officeDocument/2006/relationships/tags" Target="../tags/tag1441.xml"/><Relationship Id="rId23" Type="http://schemas.openxmlformats.org/officeDocument/2006/relationships/tags" Target="../tags/tag1442.xml"/><Relationship Id="rId24" Type="http://schemas.openxmlformats.org/officeDocument/2006/relationships/tags" Target="../tags/tag1443.xml"/><Relationship Id="rId25" Type="http://schemas.openxmlformats.org/officeDocument/2006/relationships/tags" Target="../tags/tag1444.xml"/><Relationship Id="rId26" Type="http://schemas.openxmlformats.org/officeDocument/2006/relationships/tags" Target="../tags/tag1445.xml"/><Relationship Id="rId27" Type="http://schemas.openxmlformats.org/officeDocument/2006/relationships/tags" Target="../tags/tag1446.xml"/><Relationship Id="rId28" Type="http://schemas.openxmlformats.org/officeDocument/2006/relationships/tags" Target="../tags/tag1447.xml"/><Relationship Id="rId29" Type="http://schemas.openxmlformats.org/officeDocument/2006/relationships/tags" Target="../tags/tag1448.xml"/><Relationship Id="rId60" Type="http://schemas.openxmlformats.org/officeDocument/2006/relationships/tags" Target="../tags/tag1479.xml"/><Relationship Id="rId61" Type="http://schemas.openxmlformats.org/officeDocument/2006/relationships/tags" Target="../tags/tag1480.xml"/><Relationship Id="rId62" Type="http://schemas.openxmlformats.org/officeDocument/2006/relationships/tags" Target="../tags/tag1481.xml"/><Relationship Id="rId10" Type="http://schemas.openxmlformats.org/officeDocument/2006/relationships/tags" Target="../tags/tag1429.xml"/><Relationship Id="rId11" Type="http://schemas.openxmlformats.org/officeDocument/2006/relationships/tags" Target="../tags/tag1430.xml"/><Relationship Id="rId12" Type="http://schemas.openxmlformats.org/officeDocument/2006/relationships/tags" Target="../tags/tag1431.xml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tags" Target="../tags/tag1495.xml"/><Relationship Id="rId14" Type="http://schemas.openxmlformats.org/officeDocument/2006/relationships/tags" Target="../tags/tag1496.xml"/><Relationship Id="rId15" Type="http://schemas.openxmlformats.org/officeDocument/2006/relationships/tags" Target="../tags/tag1497.xml"/><Relationship Id="rId16" Type="http://schemas.openxmlformats.org/officeDocument/2006/relationships/tags" Target="../tags/tag1498.xml"/><Relationship Id="rId17" Type="http://schemas.openxmlformats.org/officeDocument/2006/relationships/tags" Target="../tags/tag1499.xml"/><Relationship Id="rId18" Type="http://schemas.openxmlformats.org/officeDocument/2006/relationships/tags" Target="../tags/tag1500.xml"/><Relationship Id="rId19" Type="http://schemas.openxmlformats.org/officeDocument/2006/relationships/tags" Target="../tags/tag1501.xml"/><Relationship Id="rId50" Type="http://schemas.openxmlformats.org/officeDocument/2006/relationships/tags" Target="../tags/tag1532.xml"/><Relationship Id="rId51" Type="http://schemas.openxmlformats.org/officeDocument/2006/relationships/tags" Target="../tags/tag1533.xml"/><Relationship Id="rId52" Type="http://schemas.openxmlformats.org/officeDocument/2006/relationships/tags" Target="../tags/tag1534.xml"/><Relationship Id="rId53" Type="http://schemas.openxmlformats.org/officeDocument/2006/relationships/tags" Target="../tags/tag1535.xml"/><Relationship Id="rId54" Type="http://schemas.openxmlformats.org/officeDocument/2006/relationships/slideLayout" Target="../slideLayouts/slideLayout6.xml"/><Relationship Id="rId55" Type="http://schemas.openxmlformats.org/officeDocument/2006/relationships/notesSlide" Target="../notesSlides/notesSlide59.xml"/><Relationship Id="rId40" Type="http://schemas.openxmlformats.org/officeDocument/2006/relationships/tags" Target="../tags/tag1522.xml"/><Relationship Id="rId41" Type="http://schemas.openxmlformats.org/officeDocument/2006/relationships/tags" Target="../tags/tag1523.xml"/><Relationship Id="rId42" Type="http://schemas.openxmlformats.org/officeDocument/2006/relationships/tags" Target="../tags/tag1524.xml"/><Relationship Id="rId43" Type="http://schemas.openxmlformats.org/officeDocument/2006/relationships/tags" Target="../tags/tag1525.xml"/><Relationship Id="rId44" Type="http://schemas.openxmlformats.org/officeDocument/2006/relationships/tags" Target="../tags/tag1526.xml"/><Relationship Id="rId45" Type="http://schemas.openxmlformats.org/officeDocument/2006/relationships/tags" Target="../tags/tag1527.xml"/><Relationship Id="rId46" Type="http://schemas.openxmlformats.org/officeDocument/2006/relationships/tags" Target="../tags/tag1528.xml"/><Relationship Id="rId47" Type="http://schemas.openxmlformats.org/officeDocument/2006/relationships/tags" Target="../tags/tag1529.xml"/><Relationship Id="rId48" Type="http://schemas.openxmlformats.org/officeDocument/2006/relationships/tags" Target="../tags/tag1530.xml"/><Relationship Id="rId49" Type="http://schemas.openxmlformats.org/officeDocument/2006/relationships/tags" Target="../tags/tag1531.xml"/><Relationship Id="rId1" Type="http://schemas.openxmlformats.org/officeDocument/2006/relationships/tags" Target="../tags/tag1483.xml"/><Relationship Id="rId2" Type="http://schemas.openxmlformats.org/officeDocument/2006/relationships/tags" Target="../tags/tag1484.xml"/><Relationship Id="rId3" Type="http://schemas.openxmlformats.org/officeDocument/2006/relationships/tags" Target="../tags/tag1485.xml"/><Relationship Id="rId4" Type="http://schemas.openxmlformats.org/officeDocument/2006/relationships/tags" Target="../tags/tag1486.xml"/><Relationship Id="rId5" Type="http://schemas.openxmlformats.org/officeDocument/2006/relationships/tags" Target="../tags/tag1487.xml"/><Relationship Id="rId6" Type="http://schemas.openxmlformats.org/officeDocument/2006/relationships/tags" Target="../tags/tag1488.xml"/><Relationship Id="rId7" Type="http://schemas.openxmlformats.org/officeDocument/2006/relationships/tags" Target="../tags/tag1489.xml"/><Relationship Id="rId8" Type="http://schemas.openxmlformats.org/officeDocument/2006/relationships/tags" Target="../tags/tag1490.xml"/><Relationship Id="rId9" Type="http://schemas.openxmlformats.org/officeDocument/2006/relationships/tags" Target="../tags/tag1491.xml"/><Relationship Id="rId30" Type="http://schemas.openxmlformats.org/officeDocument/2006/relationships/tags" Target="../tags/tag1512.xml"/><Relationship Id="rId31" Type="http://schemas.openxmlformats.org/officeDocument/2006/relationships/tags" Target="../tags/tag1513.xml"/><Relationship Id="rId32" Type="http://schemas.openxmlformats.org/officeDocument/2006/relationships/tags" Target="../tags/tag1514.xml"/><Relationship Id="rId33" Type="http://schemas.openxmlformats.org/officeDocument/2006/relationships/tags" Target="../tags/tag1515.xml"/><Relationship Id="rId34" Type="http://schemas.openxmlformats.org/officeDocument/2006/relationships/tags" Target="../tags/tag1516.xml"/><Relationship Id="rId35" Type="http://schemas.openxmlformats.org/officeDocument/2006/relationships/tags" Target="../tags/tag1517.xml"/><Relationship Id="rId36" Type="http://schemas.openxmlformats.org/officeDocument/2006/relationships/tags" Target="../tags/tag1518.xml"/><Relationship Id="rId37" Type="http://schemas.openxmlformats.org/officeDocument/2006/relationships/tags" Target="../tags/tag1519.xml"/><Relationship Id="rId38" Type="http://schemas.openxmlformats.org/officeDocument/2006/relationships/tags" Target="../tags/tag1520.xml"/><Relationship Id="rId39" Type="http://schemas.openxmlformats.org/officeDocument/2006/relationships/tags" Target="../tags/tag1521.xml"/><Relationship Id="rId20" Type="http://schemas.openxmlformats.org/officeDocument/2006/relationships/tags" Target="../tags/tag1502.xml"/><Relationship Id="rId21" Type="http://schemas.openxmlformats.org/officeDocument/2006/relationships/tags" Target="../tags/tag1503.xml"/><Relationship Id="rId22" Type="http://schemas.openxmlformats.org/officeDocument/2006/relationships/tags" Target="../tags/tag1504.xml"/><Relationship Id="rId23" Type="http://schemas.openxmlformats.org/officeDocument/2006/relationships/tags" Target="../tags/tag1505.xml"/><Relationship Id="rId24" Type="http://schemas.openxmlformats.org/officeDocument/2006/relationships/tags" Target="../tags/tag1506.xml"/><Relationship Id="rId25" Type="http://schemas.openxmlformats.org/officeDocument/2006/relationships/tags" Target="../tags/tag1507.xml"/><Relationship Id="rId26" Type="http://schemas.openxmlformats.org/officeDocument/2006/relationships/tags" Target="../tags/tag1508.xml"/><Relationship Id="rId27" Type="http://schemas.openxmlformats.org/officeDocument/2006/relationships/tags" Target="../tags/tag1509.xml"/><Relationship Id="rId28" Type="http://schemas.openxmlformats.org/officeDocument/2006/relationships/tags" Target="../tags/tag1510.xml"/><Relationship Id="rId29" Type="http://schemas.openxmlformats.org/officeDocument/2006/relationships/tags" Target="../tags/tag1511.xml"/><Relationship Id="rId10" Type="http://schemas.openxmlformats.org/officeDocument/2006/relationships/tags" Target="../tags/tag1492.xml"/><Relationship Id="rId11" Type="http://schemas.openxmlformats.org/officeDocument/2006/relationships/tags" Target="../tags/tag1493.xml"/><Relationship Id="rId12" Type="http://schemas.openxmlformats.org/officeDocument/2006/relationships/tags" Target="../tags/tag1494.xml"/></Relationships>
</file>

<file path=ppt/slides/_rels/slide79.xml.rels><?xml version="1.0" encoding="UTF-8" standalone="yes"?>
<Relationships xmlns="http://schemas.openxmlformats.org/package/2006/relationships"><Relationship Id="rId46" Type="http://schemas.openxmlformats.org/officeDocument/2006/relationships/tags" Target="../tags/tag1581.xml"/><Relationship Id="rId47" Type="http://schemas.openxmlformats.org/officeDocument/2006/relationships/slideLayout" Target="../slideLayouts/slideLayout6.xml"/><Relationship Id="rId48" Type="http://schemas.openxmlformats.org/officeDocument/2006/relationships/notesSlide" Target="../notesSlides/notesSlide60.xml"/><Relationship Id="rId20" Type="http://schemas.openxmlformats.org/officeDocument/2006/relationships/tags" Target="../tags/tag1555.xml"/><Relationship Id="rId21" Type="http://schemas.openxmlformats.org/officeDocument/2006/relationships/tags" Target="../tags/tag1556.xml"/><Relationship Id="rId22" Type="http://schemas.openxmlformats.org/officeDocument/2006/relationships/tags" Target="../tags/tag1557.xml"/><Relationship Id="rId23" Type="http://schemas.openxmlformats.org/officeDocument/2006/relationships/tags" Target="../tags/tag1558.xml"/><Relationship Id="rId24" Type="http://schemas.openxmlformats.org/officeDocument/2006/relationships/tags" Target="../tags/tag1559.xml"/><Relationship Id="rId25" Type="http://schemas.openxmlformats.org/officeDocument/2006/relationships/tags" Target="../tags/tag1560.xml"/><Relationship Id="rId26" Type="http://schemas.openxmlformats.org/officeDocument/2006/relationships/tags" Target="../tags/tag1561.xml"/><Relationship Id="rId27" Type="http://schemas.openxmlformats.org/officeDocument/2006/relationships/tags" Target="../tags/tag1562.xml"/><Relationship Id="rId28" Type="http://schemas.openxmlformats.org/officeDocument/2006/relationships/tags" Target="../tags/tag1563.xml"/><Relationship Id="rId29" Type="http://schemas.openxmlformats.org/officeDocument/2006/relationships/tags" Target="../tags/tag1564.xml"/><Relationship Id="rId1" Type="http://schemas.openxmlformats.org/officeDocument/2006/relationships/tags" Target="../tags/tag1536.xml"/><Relationship Id="rId2" Type="http://schemas.openxmlformats.org/officeDocument/2006/relationships/tags" Target="../tags/tag1537.xml"/><Relationship Id="rId3" Type="http://schemas.openxmlformats.org/officeDocument/2006/relationships/tags" Target="../tags/tag1538.xml"/><Relationship Id="rId4" Type="http://schemas.openxmlformats.org/officeDocument/2006/relationships/tags" Target="../tags/tag1539.xml"/><Relationship Id="rId5" Type="http://schemas.openxmlformats.org/officeDocument/2006/relationships/tags" Target="../tags/tag1540.xml"/><Relationship Id="rId30" Type="http://schemas.openxmlformats.org/officeDocument/2006/relationships/tags" Target="../tags/tag1565.xml"/><Relationship Id="rId31" Type="http://schemas.openxmlformats.org/officeDocument/2006/relationships/tags" Target="../tags/tag1566.xml"/><Relationship Id="rId32" Type="http://schemas.openxmlformats.org/officeDocument/2006/relationships/tags" Target="../tags/tag1567.xml"/><Relationship Id="rId9" Type="http://schemas.openxmlformats.org/officeDocument/2006/relationships/tags" Target="../tags/tag1544.xml"/><Relationship Id="rId6" Type="http://schemas.openxmlformats.org/officeDocument/2006/relationships/tags" Target="../tags/tag1541.xml"/><Relationship Id="rId7" Type="http://schemas.openxmlformats.org/officeDocument/2006/relationships/tags" Target="../tags/tag1542.xml"/><Relationship Id="rId8" Type="http://schemas.openxmlformats.org/officeDocument/2006/relationships/tags" Target="../tags/tag1543.xml"/><Relationship Id="rId33" Type="http://schemas.openxmlformats.org/officeDocument/2006/relationships/tags" Target="../tags/tag1568.xml"/><Relationship Id="rId34" Type="http://schemas.openxmlformats.org/officeDocument/2006/relationships/tags" Target="../tags/tag1569.xml"/><Relationship Id="rId35" Type="http://schemas.openxmlformats.org/officeDocument/2006/relationships/tags" Target="../tags/tag1570.xml"/><Relationship Id="rId36" Type="http://schemas.openxmlformats.org/officeDocument/2006/relationships/tags" Target="../tags/tag1571.xml"/><Relationship Id="rId10" Type="http://schemas.openxmlformats.org/officeDocument/2006/relationships/tags" Target="../tags/tag1545.xml"/><Relationship Id="rId11" Type="http://schemas.openxmlformats.org/officeDocument/2006/relationships/tags" Target="../tags/tag1546.xml"/><Relationship Id="rId12" Type="http://schemas.openxmlformats.org/officeDocument/2006/relationships/tags" Target="../tags/tag1547.xml"/><Relationship Id="rId13" Type="http://schemas.openxmlformats.org/officeDocument/2006/relationships/tags" Target="../tags/tag1548.xml"/><Relationship Id="rId14" Type="http://schemas.openxmlformats.org/officeDocument/2006/relationships/tags" Target="../tags/tag1549.xml"/><Relationship Id="rId15" Type="http://schemas.openxmlformats.org/officeDocument/2006/relationships/tags" Target="../tags/tag1550.xml"/><Relationship Id="rId16" Type="http://schemas.openxmlformats.org/officeDocument/2006/relationships/tags" Target="../tags/tag1551.xml"/><Relationship Id="rId17" Type="http://schemas.openxmlformats.org/officeDocument/2006/relationships/tags" Target="../tags/tag1552.xml"/><Relationship Id="rId18" Type="http://schemas.openxmlformats.org/officeDocument/2006/relationships/tags" Target="../tags/tag1553.xml"/><Relationship Id="rId19" Type="http://schemas.openxmlformats.org/officeDocument/2006/relationships/tags" Target="../tags/tag1554.xml"/><Relationship Id="rId37" Type="http://schemas.openxmlformats.org/officeDocument/2006/relationships/tags" Target="../tags/tag1572.xml"/><Relationship Id="rId38" Type="http://schemas.openxmlformats.org/officeDocument/2006/relationships/tags" Target="../tags/tag1573.xml"/><Relationship Id="rId39" Type="http://schemas.openxmlformats.org/officeDocument/2006/relationships/tags" Target="../tags/tag1574.xml"/><Relationship Id="rId40" Type="http://schemas.openxmlformats.org/officeDocument/2006/relationships/tags" Target="../tags/tag1575.xml"/><Relationship Id="rId41" Type="http://schemas.openxmlformats.org/officeDocument/2006/relationships/tags" Target="../tags/tag1576.xml"/><Relationship Id="rId42" Type="http://schemas.openxmlformats.org/officeDocument/2006/relationships/tags" Target="../tags/tag1577.xml"/><Relationship Id="rId43" Type="http://schemas.openxmlformats.org/officeDocument/2006/relationships/tags" Target="../tags/tag1578.xml"/><Relationship Id="rId44" Type="http://schemas.openxmlformats.org/officeDocument/2006/relationships/tags" Target="../tags/tag1579.xml"/><Relationship Id="rId45" Type="http://schemas.openxmlformats.org/officeDocument/2006/relationships/tags" Target="../tags/tag15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tags" Target="../tags/tag1594.xml"/><Relationship Id="rId14" Type="http://schemas.openxmlformats.org/officeDocument/2006/relationships/tags" Target="../tags/tag1595.xml"/><Relationship Id="rId15" Type="http://schemas.openxmlformats.org/officeDocument/2006/relationships/tags" Target="../tags/tag1596.xml"/><Relationship Id="rId16" Type="http://schemas.openxmlformats.org/officeDocument/2006/relationships/tags" Target="../tags/tag1597.xml"/><Relationship Id="rId17" Type="http://schemas.openxmlformats.org/officeDocument/2006/relationships/tags" Target="../tags/tag1598.xml"/><Relationship Id="rId18" Type="http://schemas.openxmlformats.org/officeDocument/2006/relationships/tags" Target="../tags/tag1599.xml"/><Relationship Id="rId19" Type="http://schemas.openxmlformats.org/officeDocument/2006/relationships/tags" Target="../tags/tag1600.xml"/><Relationship Id="rId63" Type="http://schemas.openxmlformats.org/officeDocument/2006/relationships/tags" Target="../tags/tag1644.xml"/><Relationship Id="rId64" Type="http://schemas.openxmlformats.org/officeDocument/2006/relationships/tags" Target="../tags/tag1645.xml"/><Relationship Id="rId65" Type="http://schemas.openxmlformats.org/officeDocument/2006/relationships/tags" Target="../tags/tag1646.xml"/><Relationship Id="rId66" Type="http://schemas.openxmlformats.org/officeDocument/2006/relationships/slideLayout" Target="../slideLayouts/slideLayout6.xml"/><Relationship Id="rId67" Type="http://schemas.openxmlformats.org/officeDocument/2006/relationships/notesSlide" Target="../notesSlides/notesSlide61.xml"/><Relationship Id="rId50" Type="http://schemas.openxmlformats.org/officeDocument/2006/relationships/tags" Target="../tags/tag1631.xml"/><Relationship Id="rId51" Type="http://schemas.openxmlformats.org/officeDocument/2006/relationships/tags" Target="../tags/tag1632.xml"/><Relationship Id="rId52" Type="http://schemas.openxmlformats.org/officeDocument/2006/relationships/tags" Target="../tags/tag1633.xml"/><Relationship Id="rId53" Type="http://schemas.openxmlformats.org/officeDocument/2006/relationships/tags" Target="../tags/tag1634.xml"/><Relationship Id="rId54" Type="http://schemas.openxmlformats.org/officeDocument/2006/relationships/tags" Target="../tags/tag1635.xml"/><Relationship Id="rId55" Type="http://schemas.openxmlformats.org/officeDocument/2006/relationships/tags" Target="../tags/tag1636.xml"/><Relationship Id="rId56" Type="http://schemas.openxmlformats.org/officeDocument/2006/relationships/tags" Target="../tags/tag1637.xml"/><Relationship Id="rId57" Type="http://schemas.openxmlformats.org/officeDocument/2006/relationships/tags" Target="../tags/tag1638.xml"/><Relationship Id="rId58" Type="http://schemas.openxmlformats.org/officeDocument/2006/relationships/tags" Target="../tags/tag1639.xml"/><Relationship Id="rId59" Type="http://schemas.openxmlformats.org/officeDocument/2006/relationships/tags" Target="../tags/tag1640.xml"/><Relationship Id="rId40" Type="http://schemas.openxmlformats.org/officeDocument/2006/relationships/tags" Target="../tags/tag1621.xml"/><Relationship Id="rId41" Type="http://schemas.openxmlformats.org/officeDocument/2006/relationships/tags" Target="../tags/tag1622.xml"/><Relationship Id="rId42" Type="http://schemas.openxmlformats.org/officeDocument/2006/relationships/tags" Target="../tags/tag1623.xml"/><Relationship Id="rId43" Type="http://schemas.openxmlformats.org/officeDocument/2006/relationships/tags" Target="../tags/tag1624.xml"/><Relationship Id="rId44" Type="http://schemas.openxmlformats.org/officeDocument/2006/relationships/tags" Target="../tags/tag1625.xml"/><Relationship Id="rId45" Type="http://schemas.openxmlformats.org/officeDocument/2006/relationships/tags" Target="../tags/tag1626.xml"/><Relationship Id="rId46" Type="http://schemas.openxmlformats.org/officeDocument/2006/relationships/tags" Target="../tags/tag1627.xml"/><Relationship Id="rId47" Type="http://schemas.openxmlformats.org/officeDocument/2006/relationships/tags" Target="../tags/tag1628.xml"/><Relationship Id="rId48" Type="http://schemas.openxmlformats.org/officeDocument/2006/relationships/tags" Target="../tags/tag1629.xml"/><Relationship Id="rId49" Type="http://schemas.openxmlformats.org/officeDocument/2006/relationships/tags" Target="../tags/tag1630.xml"/><Relationship Id="rId1" Type="http://schemas.openxmlformats.org/officeDocument/2006/relationships/tags" Target="../tags/tag1582.xml"/><Relationship Id="rId2" Type="http://schemas.openxmlformats.org/officeDocument/2006/relationships/tags" Target="../tags/tag1583.xml"/><Relationship Id="rId3" Type="http://schemas.openxmlformats.org/officeDocument/2006/relationships/tags" Target="../tags/tag1584.xml"/><Relationship Id="rId4" Type="http://schemas.openxmlformats.org/officeDocument/2006/relationships/tags" Target="../tags/tag1585.xml"/><Relationship Id="rId5" Type="http://schemas.openxmlformats.org/officeDocument/2006/relationships/tags" Target="../tags/tag1586.xml"/><Relationship Id="rId6" Type="http://schemas.openxmlformats.org/officeDocument/2006/relationships/tags" Target="../tags/tag1587.xml"/><Relationship Id="rId7" Type="http://schemas.openxmlformats.org/officeDocument/2006/relationships/tags" Target="../tags/tag1588.xml"/><Relationship Id="rId8" Type="http://schemas.openxmlformats.org/officeDocument/2006/relationships/tags" Target="../tags/tag1589.xml"/><Relationship Id="rId9" Type="http://schemas.openxmlformats.org/officeDocument/2006/relationships/tags" Target="../tags/tag1590.xml"/><Relationship Id="rId30" Type="http://schemas.openxmlformats.org/officeDocument/2006/relationships/tags" Target="../tags/tag1611.xml"/><Relationship Id="rId31" Type="http://schemas.openxmlformats.org/officeDocument/2006/relationships/tags" Target="../tags/tag1612.xml"/><Relationship Id="rId32" Type="http://schemas.openxmlformats.org/officeDocument/2006/relationships/tags" Target="../tags/tag1613.xml"/><Relationship Id="rId33" Type="http://schemas.openxmlformats.org/officeDocument/2006/relationships/tags" Target="../tags/tag1614.xml"/><Relationship Id="rId34" Type="http://schemas.openxmlformats.org/officeDocument/2006/relationships/tags" Target="../tags/tag1615.xml"/><Relationship Id="rId35" Type="http://schemas.openxmlformats.org/officeDocument/2006/relationships/tags" Target="../tags/tag1616.xml"/><Relationship Id="rId36" Type="http://schemas.openxmlformats.org/officeDocument/2006/relationships/tags" Target="../tags/tag1617.xml"/><Relationship Id="rId37" Type="http://schemas.openxmlformats.org/officeDocument/2006/relationships/tags" Target="../tags/tag1618.xml"/><Relationship Id="rId38" Type="http://schemas.openxmlformats.org/officeDocument/2006/relationships/tags" Target="../tags/tag1619.xml"/><Relationship Id="rId39" Type="http://schemas.openxmlformats.org/officeDocument/2006/relationships/tags" Target="../tags/tag1620.xml"/><Relationship Id="rId20" Type="http://schemas.openxmlformats.org/officeDocument/2006/relationships/tags" Target="../tags/tag1601.xml"/><Relationship Id="rId21" Type="http://schemas.openxmlformats.org/officeDocument/2006/relationships/tags" Target="../tags/tag1602.xml"/><Relationship Id="rId22" Type="http://schemas.openxmlformats.org/officeDocument/2006/relationships/tags" Target="../tags/tag1603.xml"/><Relationship Id="rId23" Type="http://schemas.openxmlformats.org/officeDocument/2006/relationships/tags" Target="../tags/tag1604.xml"/><Relationship Id="rId24" Type="http://schemas.openxmlformats.org/officeDocument/2006/relationships/tags" Target="../tags/tag1605.xml"/><Relationship Id="rId25" Type="http://schemas.openxmlformats.org/officeDocument/2006/relationships/tags" Target="../tags/tag1606.xml"/><Relationship Id="rId26" Type="http://schemas.openxmlformats.org/officeDocument/2006/relationships/tags" Target="../tags/tag1607.xml"/><Relationship Id="rId27" Type="http://schemas.openxmlformats.org/officeDocument/2006/relationships/tags" Target="../tags/tag1608.xml"/><Relationship Id="rId28" Type="http://schemas.openxmlformats.org/officeDocument/2006/relationships/tags" Target="../tags/tag1609.xml"/><Relationship Id="rId29" Type="http://schemas.openxmlformats.org/officeDocument/2006/relationships/tags" Target="../tags/tag1610.xml"/><Relationship Id="rId60" Type="http://schemas.openxmlformats.org/officeDocument/2006/relationships/tags" Target="../tags/tag1641.xml"/><Relationship Id="rId61" Type="http://schemas.openxmlformats.org/officeDocument/2006/relationships/tags" Target="../tags/tag1642.xml"/><Relationship Id="rId62" Type="http://schemas.openxmlformats.org/officeDocument/2006/relationships/tags" Target="../tags/tag1643.xml"/><Relationship Id="rId10" Type="http://schemas.openxmlformats.org/officeDocument/2006/relationships/tags" Target="../tags/tag1591.xml"/><Relationship Id="rId11" Type="http://schemas.openxmlformats.org/officeDocument/2006/relationships/tags" Target="../tags/tag1592.xml"/><Relationship Id="rId12" Type="http://schemas.openxmlformats.org/officeDocument/2006/relationships/tags" Target="../tags/tag159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Constraint Satisfaction Problems (</a:t>
            </a:r>
            <a:r>
              <a:rPr lang="en-US" sz="3200" dirty="0" err="1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CSPs</a:t>
            </a:r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)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3810000" y="3581400"/>
            <a:ext cx="46482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CS311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David Kauchak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Spring 2013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038600" y="595378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i="1" dirty="0">
                <a:solidFill>
                  <a:srgbClr val="FF6600"/>
                </a:solidFill>
              </a:rPr>
              <a:t>Some material borrowed </a:t>
            </a:r>
            <a:r>
              <a:rPr lang="en-US" sz="1400" i="1" dirty="0" smtClean="0">
                <a:solidFill>
                  <a:srgbClr val="FF6600"/>
                </a:solidFill>
              </a:rPr>
              <a:t>from</a:t>
            </a:r>
            <a:r>
              <a:rPr lang="en-US" sz="1400" dirty="0" smtClean="0"/>
              <a:t>:</a:t>
            </a:r>
            <a:endParaRPr lang="en-US" sz="1400" dirty="0"/>
          </a:p>
          <a:p>
            <a:pPr algn="r"/>
            <a:r>
              <a:rPr lang="en-US" sz="1400" dirty="0"/>
              <a:t>Sara </a:t>
            </a:r>
            <a:r>
              <a:rPr lang="en-US" sz="1400" dirty="0" smtClean="0"/>
              <a:t>Owsley </a:t>
            </a:r>
            <a:r>
              <a:rPr lang="en-US" sz="1400" dirty="0" err="1" smtClean="0"/>
              <a:t>Sood</a:t>
            </a:r>
            <a:r>
              <a:rPr lang="en-US" sz="1400" dirty="0" smtClean="0"/>
              <a:t> and </a:t>
            </a:r>
            <a:r>
              <a:rPr lang="en-US" sz="1400" dirty="0"/>
              <a:t>others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satisfaction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Another form of search (more or less)!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 Set </a:t>
            </a:r>
            <a:r>
              <a:rPr lang="en-US" sz="2400" dirty="0" smtClean="0"/>
              <a:t>of </a:t>
            </a:r>
            <a:r>
              <a:rPr lang="en-US" sz="2400" b="1" dirty="0" smtClean="0"/>
              <a:t>variables</a:t>
            </a:r>
            <a:r>
              <a:rPr lang="en-US" sz="2400" dirty="0" smtClean="0"/>
              <a:t>: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endParaRPr lang="en-US" sz="2400" i="1" dirty="0" smtClean="0"/>
          </a:p>
          <a:p>
            <a:pPr>
              <a:buFontTx/>
              <a:buChar char="-"/>
            </a:pPr>
            <a:r>
              <a:rPr lang="en-US" sz="2400" b="1" dirty="0" smtClean="0"/>
              <a:t>Domain</a:t>
            </a:r>
            <a:r>
              <a:rPr lang="en-US" sz="2400" dirty="0" smtClean="0"/>
              <a:t> </a:t>
            </a:r>
            <a:r>
              <a:rPr lang="en-US" sz="2400" dirty="0" smtClean="0"/>
              <a:t>for each variable indicating possible values: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x1</a:t>
            </a:r>
            <a:r>
              <a:rPr lang="en-US" sz="2400" i="1" dirty="0" smtClean="0"/>
              <a:t>, D</a:t>
            </a:r>
            <a:r>
              <a:rPr lang="en-US" sz="2400" i="1" baseline="-25000" dirty="0" smtClean="0"/>
              <a:t>x2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xn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Set </a:t>
            </a:r>
            <a:r>
              <a:rPr lang="en-US" sz="2400" dirty="0" smtClean="0"/>
              <a:t>of </a:t>
            </a:r>
            <a:r>
              <a:rPr lang="en-US" sz="2400" b="1" dirty="0" smtClean="0"/>
              <a:t>constraints</a:t>
            </a:r>
            <a:r>
              <a:rPr lang="en-US" sz="2400" dirty="0" smtClean="0"/>
              <a:t>: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C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C</a:t>
            </a:r>
            <a:r>
              <a:rPr lang="en-US" sz="2400" i="1" baseline="-25000" dirty="0" smtClean="0"/>
              <a:t>m</a:t>
            </a:r>
            <a:endParaRPr lang="en-US" sz="2400" dirty="0" smtClean="0"/>
          </a:p>
          <a:p>
            <a:pPr lvl="1"/>
            <a:r>
              <a:rPr lang="en-US" sz="2000" dirty="0" smtClean="0"/>
              <a:t>Each constraint limits the values the variables can take</a:t>
            </a:r>
          </a:p>
          <a:p>
            <a:pPr lvl="2"/>
            <a:r>
              <a:rPr lang="en-US" sz="1800" i="1" dirty="0" smtClean="0"/>
              <a:t>x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 ≠ x</a:t>
            </a:r>
            <a:r>
              <a:rPr lang="en-US" sz="1800" i="1" baseline="-25000" dirty="0" smtClean="0"/>
              <a:t>2</a:t>
            </a:r>
          </a:p>
          <a:p>
            <a:pPr lvl="2"/>
            <a:r>
              <a:rPr lang="en-US" sz="1800" i="1" dirty="0" smtClean="0"/>
              <a:t>x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 &lt; x</a:t>
            </a:r>
            <a:r>
              <a:rPr lang="en-US" sz="1800" i="1" baseline="-25000" dirty="0" smtClean="0"/>
              <a:t>2</a:t>
            </a:r>
          </a:p>
          <a:p>
            <a:pPr lvl="2"/>
            <a:r>
              <a:rPr lang="en-US" sz="1800" i="1" dirty="0" smtClean="0"/>
              <a:t>x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 + x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 = x</a:t>
            </a:r>
            <a:r>
              <a:rPr lang="en-US" sz="1800" i="1" baseline="-25000" dirty="0" smtClean="0"/>
              <a:t>3</a:t>
            </a:r>
          </a:p>
          <a:p>
            <a:pPr lvl="2"/>
            <a:r>
              <a:rPr lang="en-US" sz="1800" i="1" dirty="0" smtClean="0"/>
              <a:t>x</a:t>
            </a:r>
            <a:r>
              <a:rPr lang="en-US" sz="1800" i="1" baseline="-25000" dirty="0" smtClean="0"/>
              <a:t>4</a:t>
            </a:r>
            <a:r>
              <a:rPr lang="en-US" sz="1800" i="1" dirty="0" smtClean="0"/>
              <a:t> &lt; x</a:t>
            </a:r>
            <a:r>
              <a:rPr lang="en-US" sz="1800" i="1" baseline="-25000" dirty="0" smtClean="0"/>
              <a:t>5</a:t>
            </a:r>
            <a:r>
              <a:rPr lang="en-US" sz="1800" i="1" baseline="30000" dirty="0" smtClean="0"/>
              <a:t>2</a:t>
            </a:r>
            <a:endParaRPr lang="en-US" sz="1800" dirty="0" smtClean="0"/>
          </a:p>
          <a:p>
            <a:pPr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Goal: an assignment of values to the variables that satisfies all of the </a:t>
            </a:r>
            <a:r>
              <a:rPr lang="en-US" sz="2400" dirty="0" err="1" smtClean="0"/>
              <a:t>contraints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8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Scheduling: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676401"/>
            <a:ext cx="8001000" cy="120032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I'd like to try and meet this week, just to touch base and see how everything is going.  I'm free: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Anytime Tue., Wednesday after 4pm, Thursday 1-4pm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3048000"/>
            <a:ext cx="8001000" cy="369332"/>
          </a:xfrm>
          <a:prstGeom prst="rect">
            <a:avLst/>
          </a:prstGeom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I can do Tuesday 11-2:30, 4+, Wednesday 5-6, Thursday 11-2:30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3657600"/>
            <a:ext cx="8001000" cy="646331"/>
          </a:xfrm>
          <a:prstGeom prst="rect">
            <a:avLst/>
          </a:prstGeom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I can do anytime Tuesday (just before or after lunch is best), not Wednesday, or Thursday afternoon.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4459069"/>
            <a:ext cx="8001000" cy="646331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I'm free Tuesday and Thursday from 2:45-4 or so, and also Wednesday any time after 3.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5297269"/>
            <a:ext cx="8001000" cy="369332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I can meet from 4-5 on Tuesday or Wednesday after 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145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059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S1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821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</a:t>
            </a:r>
            <a:r>
              <a:rPr lang="en-US" b="1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4507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S2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269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S3</a:t>
            </a:r>
            <a:endParaRPr lang="en-US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Scheduling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6604000" cy="364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Hubble telescope time usage</a:t>
            </a:r>
          </a:p>
          <a:p>
            <a:pPr lvl="1"/>
            <a:r>
              <a:rPr lang="en-US" dirty="0" smtClean="0"/>
              <a:t>Airlines</a:t>
            </a:r>
          </a:p>
          <a:p>
            <a:pPr lvl="1"/>
            <a:r>
              <a:rPr lang="en-US" dirty="0" smtClean="0"/>
              <a:t>Cryptography</a:t>
            </a:r>
          </a:p>
          <a:p>
            <a:pPr lvl="1"/>
            <a:r>
              <a:rPr lang="en-US" dirty="0" smtClean="0"/>
              <a:t>computer vision (image interpretation)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CSPs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1963846"/>
            <a:ext cx="5867400" cy="33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kumimoji="1" lang="en-GB" sz="2800" b="1" dirty="0">
                <a:latin typeface="Arial" charset="0"/>
              </a:rPr>
              <a:t>“Constraint programming represents one of the closest approaches computer science has yet made to the Holy Grail of programming: the user states the problem, the computer solves it.”</a:t>
            </a:r>
          </a:p>
          <a:p>
            <a:pPr algn="l" eaLnBrk="0" hangingPunct="0"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kumimoji="1" lang="en-GB" sz="1800" b="1" dirty="0">
                <a:latin typeface="Arial" charset="0"/>
              </a:rPr>
              <a:t>Eugene C. </a:t>
            </a:r>
            <a:r>
              <a:rPr kumimoji="1" lang="en-GB" sz="1800" b="1" dirty="0" err="1">
                <a:latin typeface="Arial" charset="0"/>
              </a:rPr>
              <a:t>Freuder</a:t>
            </a:r>
            <a:r>
              <a:rPr kumimoji="1" lang="en-GB" sz="1800" b="1" dirty="0">
                <a:latin typeface="Arial" charset="0"/>
              </a:rPr>
              <a:t>, Constraints, April 1997</a:t>
            </a:r>
            <a:br>
              <a:rPr kumimoji="1" lang="en-GB" sz="1800" b="1" dirty="0">
                <a:latin typeface="Arial" charset="0"/>
              </a:rPr>
            </a:br>
            <a:endParaRPr kumimoji="1" lang="en-US" sz="1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CSPs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ja-JP" sz="2800" dirty="0" smtClean="0">
                <a:latin typeface="Times New Roman" charset="0"/>
                <a:ea typeface="Arial" charset="0"/>
                <a:cs typeface="Arial" charset="0"/>
              </a:rPr>
              <a:t>If you can represent it in this standard way (set of variables with a domain of values and constraints), the successor function and goal test can be written in a generic way that applies to </a:t>
            </a:r>
            <a:r>
              <a:rPr lang="en-US" altLang="ja-JP" sz="2800" b="1" dirty="0" smtClean="0">
                <a:latin typeface="Times New Roman" charset="0"/>
                <a:ea typeface="Arial" charset="0"/>
                <a:cs typeface="Arial" charset="0"/>
              </a:rPr>
              <a:t>all</a:t>
            </a:r>
            <a:r>
              <a:rPr lang="en-US" altLang="ja-JP" sz="2800" dirty="0" smtClean="0"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n-US" altLang="ja-JP" sz="2800" dirty="0" err="1" smtClean="0">
                <a:latin typeface="Times New Roman" charset="0"/>
                <a:ea typeface="Arial" charset="0"/>
                <a:cs typeface="Arial" charset="0"/>
              </a:rPr>
              <a:t>CSPs</a:t>
            </a:r>
            <a:endParaRPr lang="en-US" altLang="ja-JP" sz="2800" dirty="0" smtClean="0">
              <a:latin typeface="Times New Roman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ja-JP" sz="2800" dirty="0" smtClean="0">
              <a:latin typeface="Times New Roman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ja-JP" sz="2800" dirty="0" smtClean="0">
                <a:latin typeface="Times New Roman" charset="0"/>
                <a:ea typeface="Arial" charset="0"/>
                <a:cs typeface="Arial" charset="0"/>
              </a:rPr>
              <a:t>We </a:t>
            </a:r>
            <a:r>
              <a:rPr lang="en-US" altLang="ja-JP" sz="2800" dirty="0" smtClean="0">
                <a:latin typeface="Times New Roman" charset="0"/>
                <a:ea typeface="Arial" charset="0"/>
                <a:cs typeface="Arial" charset="0"/>
              </a:rPr>
              <a:t>can develop effective generic heuristics that require </a:t>
            </a:r>
            <a:r>
              <a:rPr lang="en-US" altLang="ja-JP" sz="2800" b="1" dirty="0" smtClean="0">
                <a:latin typeface="Times New Roman" charset="0"/>
                <a:ea typeface="Arial" charset="0"/>
                <a:cs typeface="Arial" charset="0"/>
              </a:rPr>
              <a:t>no domain specific expertise</a:t>
            </a:r>
          </a:p>
          <a:p>
            <a:pPr marL="0" indent="0" eaLnBrk="1" hangingPunct="1">
              <a:buNone/>
            </a:pPr>
            <a:endParaRPr lang="en-US" altLang="ja-JP" sz="2800" dirty="0" smtClean="0">
              <a:latin typeface="Times New Roman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ja-JP" sz="2800" dirty="0" smtClean="0">
                <a:latin typeface="Times New Roman" charset="0"/>
                <a:ea typeface="Arial" charset="0"/>
                <a:cs typeface="Arial" charset="0"/>
              </a:rPr>
              <a:t>The </a:t>
            </a:r>
            <a:r>
              <a:rPr lang="en-US" altLang="ja-JP" sz="2800" b="1" dirty="0" smtClean="0">
                <a:latin typeface="Times New Roman" charset="0"/>
                <a:ea typeface="Arial" charset="0"/>
                <a:cs typeface="Arial" charset="0"/>
              </a:rPr>
              <a:t>structure</a:t>
            </a:r>
            <a:r>
              <a:rPr lang="en-US" altLang="ja-JP" sz="2800" dirty="0" smtClean="0">
                <a:latin typeface="Times New Roman" charset="0"/>
                <a:ea typeface="Arial" charset="0"/>
                <a:cs typeface="Arial" charset="0"/>
              </a:rPr>
              <a:t> of the constraints can be used to simplify the solution 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CSP problems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685800" y="990600"/>
            <a:ext cx="333973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3124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Graph coloring</a:t>
            </a:r>
            <a:endParaRPr lang="en-US" sz="2400" dirty="0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5791200" y="990600"/>
            <a:ext cx="2286000" cy="227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0200" y="3348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Sudoku</a:t>
            </a:r>
            <a:endParaRPr lang="en-US" sz="2400" dirty="0"/>
          </a:p>
        </p:txBody>
      </p:sp>
      <p:grpSp>
        <p:nvGrpSpPr>
          <p:cNvPr id="8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3886200"/>
            <a:ext cx="1981200" cy="2133600"/>
            <a:chOff x="960" y="1344"/>
            <a:chExt cx="1536" cy="1536"/>
          </a:xfrm>
        </p:grpSpPr>
        <p:sp>
          <p:nvSpPr>
            <p:cNvPr id="9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6096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8-queens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191000" y="5473005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800" dirty="0" smtClean="0">
                <a:solidFill>
                  <a:srgbClr val="800000"/>
                </a:solidFill>
              </a:rPr>
              <a:t>variables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dirty="0" smtClean="0">
                <a:solidFill>
                  <a:srgbClr val="800000"/>
                </a:solidFill>
              </a:rPr>
              <a:t>domains of the variables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dirty="0" smtClean="0">
                <a:solidFill>
                  <a:srgbClr val="800000"/>
                </a:solidFill>
              </a:rPr>
              <a:t>constraints</a:t>
            </a:r>
            <a:endParaRPr lang="en-US" sz="2800" dirty="0">
              <a:solidFill>
                <a:srgbClr val="800000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644900" y="3175000"/>
            <a:ext cx="1854200" cy="1397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352800" y="4491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Cryptarithmatic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Example: 8-Queens Problem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3657600"/>
            <a:ext cx="8229600" cy="2971800"/>
          </a:xfrm>
        </p:spPr>
        <p:txBody>
          <a:bodyPr/>
          <a:lstStyle/>
          <a:p>
            <a:pPr eaLnBrk="1" hangingPunct="1"/>
            <a:r>
              <a:rPr lang="en-US" sz="2800" dirty="0"/>
              <a:t> 8 variables</a:t>
            </a:r>
            <a:r>
              <a:rPr lang="en-US" sz="2800" dirty="0" smtClean="0"/>
              <a:t>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, x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, …, x</a:t>
            </a:r>
            <a:r>
              <a:rPr lang="en-US" sz="2800" i="1" baseline="-25000" dirty="0" smtClean="0"/>
              <a:t>8</a:t>
            </a:r>
            <a:endParaRPr lang="en-US" sz="2800" dirty="0" smtClean="0"/>
          </a:p>
          <a:p>
            <a:pPr eaLnBrk="1" hangingPunct="1"/>
            <a:r>
              <a:rPr lang="en-US" sz="2800" dirty="0"/>
              <a:t> Domain for each </a:t>
            </a:r>
            <a:r>
              <a:rPr lang="en-US" sz="2800" dirty="0" smtClean="0"/>
              <a:t>variable: </a:t>
            </a:r>
            <a:r>
              <a:rPr lang="en-US" sz="2800" dirty="0"/>
              <a:t>{1,2,…,8}</a:t>
            </a:r>
          </a:p>
          <a:p>
            <a:pPr eaLnBrk="1" hangingPunct="1"/>
            <a:r>
              <a:rPr lang="en-US" sz="2800" dirty="0"/>
              <a:t> Constraints are of the forms:</a:t>
            </a:r>
            <a:endParaRPr lang="en-US" sz="2800" dirty="0" smtClean="0"/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row constraints: </a:t>
            </a:r>
            <a:r>
              <a:rPr lang="en-US" sz="2400" i="1" dirty="0" smtClean="0">
                <a:ea typeface="ＭＳ Ｐゴシック" charset="-128"/>
              </a:rPr>
              <a:t>x</a:t>
            </a:r>
            <a:r>
              <a:rPr lang="en-US" sz="1800" i="1" baseline="-25000" dirty="0" smtClean="0">
                <a:ea typeface="ＭＳ Ｐゴシック" charset="-128"/>
              </a:rPr>
              <a:t>i</a:t>
            </a:r>
            <a:r>
              <a:rPr lang="en-US" sz="1800" dirty="0" smtClean="0">
                <a:ea typeface="ＭＳ Ｐゴシック" charset="-128"/>
              </a:rPr>
              <a:t> </a:t>
            </a:r>
            <a:r>
              <a:rPr lang="en-US" sz="2400" i="1" dirty="0" smtClean="0"/>
              <a:t>≠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j</a:t>
            </a:r>
            <a:r>
              <a:rPr lang="en-US" sz="2400" dirty="0" smtClean="0">
                <a:ea typeface="ＭＳ Ｐゴシック" charset="-128"/>
                <a:sym typeface="Wingdings" charset="2"/>
              </a:rPr>
              <a:t> </a:t>
            </a:r>
            <a:r>
              <a:rPr lang="en-US" sz="2400" dirty="0">
                <a:ea typeface="ＭＳ Ｐゴシック" charset="-128"/>
                <a:sym typeface="Wingdings" charset="2"/>
              </a:rPr>
              <a:t>for all</a:t>
            </a:r>
            <a:r>
              <a:rPr lang="en-US" sz="2400" dirty="0" smtClean="0">
                <a:ea typeface="ＭＳ Ｐゴシック" charset="-128"/>
                <a:sym typeface="Wingdings" charset="2"/>
              </a:rPr>
              <a:t> </a:t>
            </a:r>
            <a:r>
              <a:rPr lang="en-US" sz="2400" i="1" dirty="0" err="1" smtClean="0">
                <a:ea typeface="ＭＳ Ｐゴシック" charset="-128"/>
                <a:sym typeface="Wingdings" charset="2"/>
              </a:rPr>
              <a:t>i</a:t>
            </a:r>
            <a:r>
              <a:rPr lang="en-US" sz="2400" i="1" dirty="0" smtClean="0">
                <a:ea typeface="ＭＳ Ｐゴシック" charset="-128"/>
                <a:sym typeface="Wingdings" charset="2"/>
              </a:rPr>
              <a:t>, </a:t>
            </a:r>
            <a:r>
              <a:rPr lang="en-US" sz="2400" i="1" dirty="0" err="1" smtClean="0">
                <a:ea typeface="ＭＳ Ｐゴシック" charset="-128"/>
                <a:sym typeface="Wingdings" charset="2"/>
              </a:rPr>
              <a:t>j</a:t>
            </a:r>
            <a:r>
              <a:rPr lang="en-US" sz="2400" dirty="0" smtClean="0">
                <a:ea typeface="ＭＳ Ｐゴシック" charset="-128"/>
                <a:sym typeface="Wingdings" charset="2"/>
              </a:rPr>
              <a:t> where </a:t>
            </a:r>
            <a:r>
              <a:rPr lang="en-US" sz="2400" i="1" dirty="0" err="1" smtClean="0">
                <a:ea typeface="ＭＳ Ｐゴシック" charset="-128"/>
                <a:sym typeface="Wingdings" charset="2"/>
              </a:rPr>
              <a:t>j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lang="en-US" sz="2400" i="1" dirty="0" err="1">
                <a:ea typeface="ＭＳ Ｐゴシック" charset="-128"/>
                <a:sym typeface="Wingdings" charset="2"/>
              </a:rPr>
              <a:t>i</a:t>
            </a:r>
            <a:endParaRPr lang="en-US" sz="2400" i="1" dirty="0" smtClean="0">
              <a:ea typeface="ＭＳ Ｐゴシック" charset="-128"/>
              <a:sym typeface="Wingdings" charset="2"/>
            </a:endParaRP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diagonal constraints: </a:t>
            </a:r>
            <a:r>
              <a:rPr lang="en-US" sz="2400" i="1" dirty="0" smtClean="0">
                <a:ea typeface="ＭＳ Ｐゴシック" charset="-128"/>
                <a:sym typeface="Wingdings" charset="2"/>
              </a:rPr>
              <a:t>|</a:t>
            </a:r>
            <a:r>
              <a:rPr lang="en-US" sz="2400" i="1" dirty="0" err="1">
                <a:ea typeface="ＭＳ Ｐゴシック" charset="-128"/>
                <a:sym typeface="Wingdings" charset="2"/>
              </a:rPr>
              <a:t>i-j</a:t>
            </a:r>
            <a:r>
              <a:rPr lang="en-US" sz="2400" i="1" dirty="0">
                <a:ea typeface="ＭＳ Ｐゴシック" charset="-128"/>
                <a:sym typeface="Wingdings" charset="2"/>
              </a:rPr>
              <a:t>| </a:t>
            </a:r>
            <a:r>
              <a:rPr lang="en-US" b="1" i="1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|</a:t>
            </a:r>
            <a:r>
              <a:rPr lang="en-US" sz="2400" i="1" dirty="0" smtClean="0">
                <a:ea typeface="ＭＳ Ｐゴシック" charset="-128"/>
              </a:rPr>
              <a:t>x</a:t>
            </a:r>
            <a:r>
              <a:rPr lang="en-US" sz="1800" i="1" baseline="-25000" dirty="0" smtClean="0">
                <a:ea typeface="ＭＳ Ｐゴシック" charset="-128"/>
              </a:rPr>
              <a:t>i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– </a:t>
            </a:r>
            <a:r>
              <a:rPr lang="en-US" sz="2400" i="1" dirty="0" err="1" smtClean="0">
                <a:ea typeface="ＭＳ Ｐゴシック" charset="-128"/>
              </a:rPr>
              <a:t>x</a:t>
            </a:r>
            <a:r>
              <a:rPr lang="en-US" sz="1800" i="1" baseline="-25000" dirty="0" err="1" smtClean="0">
                <a:ea typeface="ＭＳ Ｐゴシック" charset="-128"/>
              </a:rPr>
              <a:t>j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|, </a:t>
            </a:r>
            <a:r>
              <a:rPr lang="en-US" sz="2400" dirty="0" smtClean="0">
                <a:ea typeface="ＭＳ Ｐゴシック" charset="-128"/>
                <a:sym typeface="Wingdings" charset="2"/>
              </a:rPr>
              <a:t>for all </a:t>
            </a:r>
            <a:r>
              <a:rPr lang="en-US" sz="2400" i="1" dirty="0" err="1" smtClean="0">
                <a:ea typeface="ＭＳ Ｐゴシック" charset="-128"/>
                <a:sym typeface="Wingdings" charset="2"/>
              </a:rPr>
              <a:t>i</a:t>
            </a:r>
            <a:r>
              <a:rPr lang="en-US" sz="2400" i="1" dirty="0" smtClean="0">
                <a:ea typeface="ＭＳ Ｐゴシック" charset="-128"/>
                <a:sym typeface="Wingdings" charset="2"/>
              </a:rPr>
              <a:t>, </a:t>
            </a:r>
            <a:r>
              <a:rPr lang="en-US" sz="2400" i="1" dirty="0" err="1" smtClean="0">
                <a:ea typeface="ＭＳ Ｐゴシック" charset="-128"/>
                <a:sym typeface="Wingdings" charset="2"/>
              </a:rPr>
              <a:t>j</a:t>
            </a:r>
            <a:r>
              <a:rPr lang="en-US" sz="2400" dirty="0" smtClean="0">
                <a:ea typeface="ＭＳ Ｐゴシック" charset="-128"/>
                <a:sym typeface="Wingdings" charset="2"/>
              </a:rPr>
              <a:t> where </a:t>
            </a:r>
            <a:r>
              <a:rPr lang="en-US" sz="2400" i="1" dirty="0" err="1" smtClean="0">
                <a:ea typeface="ＭＳ Ｐゴシック" charset="-128"/>
                <a:sym typeface="Wingdings" charset="2"/>
              </a:rPr>
              <a:t>j</a:t>
            </a:r>
            <a:r>
              <a:rPr lang="en-US" sz="2400" b="1" i="1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lang="en-US" sz="2400" i="1" dirty="0" err="1" smtClean="0">
                <a:ea typeface="ＭＳ Ｐゴシック" charset="-128"/>
                <a:sym typeface="Wingdings" charset="2"/>
              </a:rPr>
              <a:t>i</a:t>
            </a:r>
            <a:endParaRPr lang="en-US" sz="2400" i="1" dirty="0" smtClean="0">
              <a:ea typeface="ＭＳ Ｐゴシック" charset="-128"/>
              <a:sym typeface="Wingdings" charset="2"/>
            </a:endParaRPr>
          </a:p>
        </p:txBody>
      </p:sp>
      <p:grpSp>
        <p:nvGrpSpPr>
          <p:cNvPr id="38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52800" y="1219200"/>
            <a:ext cx="1981200" cy="2133600"/>
            <a:chOff x="960" y="1344"/>
            <a:chExt cx="1536" cy="1536"/>
          </a:xfrm>
        </p:grpSpPr>
        <p:sp>
          <p:nvSpPr>
            <p:cNvPr id="39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3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3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Example: Map Coloring</a:t>
            </a:r>
          </a:p>
        </p:txBody>
      </p:sp>
      <p:sp>
        <p:nvSpPr>
          <p:cNvPr id="91443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4572000"/>
            <a:ext cx="7724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>
                <a:latin typeface="Tahoma" charset="0"/>
              </a:rPr>
              <a:t> 7 variables </a:t>
            </a:r>
            <a:r>
              <a:rPr lang="en-US" sz="2000">
                <a:solidFill>
                  <a:srgbClr val="CC6600"/>
                </a:solidFill>
                <a:latin typeface="Tahoma" charset="0"/>
              </a:rPr>
              <a:t>{WA,NT,SA,Q,NSW,V,T}</a:t>
            </a:r>
          </a:p>
          <a:p>
            <a:pPr algn="l">
              <a:buFontTx/>
              <a:buChar char="•"/>
            </a:pPr>
            <a:r>
              <a:rPr lang="en-US" sz="2400">
                <a:latin typeface="Tahoma" charset="0"/>
              </a:rPr>
              <a:t> Each variable has the same domain </a:t>
            </a:r>
            <a:r>
              <a:rPr lang="en-US" sz="2400">
                <a:solidFill>
                  <a:srgbClr val="CC6600"/>
                </a:solidFill>
                <a:latin typeface="Tahoma" charset="0"/>
              </a:rPr>
              <a:t>{</a:t>
            </a:r>
            <a:r>
              <a:rPr lang="en-US" sz="2400">
                <a:solidFill>
                  <a:srgbClr val="F81706"/>
                </a:solidFill>
                <a:latin typeface="Tahoma" charset="0"/>
              </a:rPr>
              <a:t>red</a:t>
            </a:r>
            <a:r>
              <a:rPr lang="en-US" sz="2400">
                <a:solidFill>
                  <a:srgbClr val="CC6600"/>
                </a:solidFill>
                <a:latin typeface="Tahoma" charset="0"/>
              </a:rPr>
              <a:t>, </a:t>
            </a:r>
            <a:r>
              <a:rPr lang="en-US" sz="2400">
                <a:solidFill>
                  <a:srgbClr val="45D628"/>
                </a:solidFill>
                <a:latin typeface="Tahoma" charset="0"/>
              </a:rPr>
              <a:t>green</a:t>
            </a:r>
            <a:r>
              <a:rPr lang="en-US" sz="2400">
                <a:solidFill>
                  <a:srgbClr val="CC6600"/>
                </a:solidFill>
                <a:latin typeface="Tahoma" charset="0"/>
              </a:rPr>
              <a:t>, </a:t>
            </a:r>
            <a:r>
              <a:rPr lang="en-US" sz="2400">
                <a:solidFill>
                  <a:schemeClr val="hlink"/>
                </a:solidFill>
                <a:latin typeface="Tahoma" charset="0"/>
              </a:rPr>
              <a:t>blue</a:t>
            </a:r>
            <a:r>
              <a:rPr lang="en-US" sz="2400">
                <a:solidFill>
                  <a:srgbClr val="CC6600"/>
                </a:solidFill>
                <a:latin typeface="Tahoma" charset="0"/>
              </a:rPr>
              <a:t>}</a:t>
            </a:r>
          </a:p>
          <a:p>
            <a:pPr algn="l">
              <a:buFontTx/>
              <a:buChar char="•"/>
            </a:pPr>
            <a:r>
              <a:rPr lang="en-US" sz="2400">
                <a:latin typeface="Tahoma" charset="0"/>
              </a:rPr>
              <a:t> No two adjacent variables have the same value:</a:t>
            </a:r>
          </a:p>
          <a:p>
            <a:pPr algn="l"/>
            <a:r>
              <a:rPr lang="en-US" sz="2400">
                <a:latin typeface="Tahoma" charset="0"/>
              </a:rPr>
              <a:t>  </a:t>
            </a:r>
            <a:r>
              <a:rPr lang="en-US">
                <a:solidFill>
                  <a:srgbClr val="CC6600"/>
                </a:solidFill>
                <a:latin typeface="Tahoma" charset="0"/>
              </a:rPr>
              <a:t>WA</a:t>
            </a:r>
            <a:r>
              <a:rPr lang="en-US">
                <a:solidFill>
                  <a:srgbClr val="CC66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lang="en-US">
                <a:solidFill>
                  <a:srgbClr val="CC6600"/>
                </a:solidFill>
                <a:latin typeface="Tahoma" charset="0"/>
              </a:rPr>
              <a:t>NT, WA</a:t>
            </a:r>
            <a:r>
              <a:rPr lang="en-US">
                <a:solidFill>
                  <a:srgbClr val="CC66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lang="en-US">
                <a:solidFill>
                  <a:srgbClr val="CC6600"/>
                </a:solidFill>
                <a:latin typeface="Tahoma" charset="0"/>
              </a:rPr>
              <a:t>SA, NT</a:t>
            </a:r>
            <a:r>
              <a:rPr lang="en-US">
                <a:solidFill>
                  <a:srgbClr val="CC66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lang="en-US">
                <a:solidFill>
                  <a:srgbClr val="CC6600"/>
                </a:solidFill>
                <a:latin typeface="Tahoma" charset="0"/>
              </a:rPr>
              <a:t>SA, NT</a:t>
            </a:r>
            <a:r>
              <a:rPr lang="en-US">
                <a:solidFill>
                  <a:srgbClr val="CC66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lang="en-US">
                <a:solidFill>
                  <a:srgbClr val="CC6600"/>
                </a:solidFill>
                <a:latin typeface="Tahoma" charset="0"/>
              </a:rPr>
              <a:t>Q, SA</a:t>
            </a:r>
            <a:r>
              <a:rPr lang="en-US">
                <a:solidFill>
                  <a:srgbClr val="CC66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lang="en-US">
                <a:solidFill>
                  <a:srgbClr val="CC6600"/>
                </a:solidFill>
                <a:latin typeface="Tahoma" charset="0"/>
              </a:rPr>
              <a:t>Q, SA</a:t>
            </a:r>
            <a:r>
              <a:rPr lang="en-US">
                <a:solidFill>
                  <a:srgbClr val="CC66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lang="en-US">
                <a:solidFill>
                  <a:srgbClr val="CC6600"/>
                </a:solidFill>
                <a:latin typeface="Tahoma" charset="0"/>
              </a:rPr>
              <a:t>NSW, SA</a:t>
            </a:r>
            <a:r>
              <a:rPr lang="en-US">
                <a:solidFill>
                  <a:srgbClr val="CC66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lang="en-US">
                <a:solidFill>
                  <a:srgbClr val="CC6600"/>
                </a:solidFill>
                <a:latin typeface="Tahoma" charset="0"/>
              </a:rPr>
              <a:t>V,Q</a:t>
            </a:r>
            <a:r>
              <a:rPr lang="en-US">
                <a:solidFill>
                  <a:srgbClr val="CC66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lang="en-US">
                <a:solidFill>
                  <a:srgbClr val="CC6600"/>
                </a:solidFill>
                <a:latin typeface="Tahoma" charset="0"/>
              </a:rPr>
              <a:t>NSW, NSW</a:t>
            </a:r>
            <a:r>
              <a:rPr lang="en-US">
                <a:solidFill>
                  <a:srgbClr val="CC66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lang="en-US">
                <a:solidFill>
                  <a:srgbClr val="CC6600"/>
                </a:solidFill>
                <a:latin typeface="Tahoma" charset="0"/>
              </a:rPr>
              <a:t>V</a:t>
            </a: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600200"/>
            <a:ext cx="333973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Final project comments:</a:t>
            </a:r>
          </a:p>
          <a:p>
            <a:pPr lvl="1"/>
            <a:r>
              <a:rPr lang="en-US" sz="2000" dirty="0" smtClean="0"/>
              <a:t>Use pre-existing code</a:t>
            </a:r>
          </a:p>
          <a:p>
            <a:pPr lvl="1"/>
            <a:r>
              <a:rPr lang="en-US" sz="2000" dirty="0" smtClean="0"/>
              <a:t>Get your data now!</a:t>
            </a:r>
          </a:p>
          <a:p>
            <a:pPr lvl="2"/>
            <a:r>
              <a:rPr lang="en-US" sz="1600" dirty="0" smtClean="0"/>
              <a:t>Use pre-existing data sets</a:t>
            </a:r>
          </a:p>
          <a:p>
            <a:pPr lvl="1"/>
            <a:r>
              <a:rPr lang="en-US" sz="2000" dirty="0" smtClean="0"/>
              <a:t>Finding good references</a:t>
            </a:r>
          </a:p>
          <a:p>
            <a:pPr lvl="2"/>
            <a:r>
              <a:rPr lang="en-US" sz="1600" dirty="0"/>
              <a:t>Google scholar (</a:t>
            </a:r>
            <a:r>
              <a:rPr lang="en-US" sz="1600" dirty="0">
                <a:hlinkClick r:id="rId2"/>
              </a:rPr>
              <a:t>http://scholar.google.com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Other papers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 smtClean="0"/>
              <a:t>Final project proposals due tomorrow at 6pm</a:t>
            </a:r>
          </a:p>
          <a:p>
            <a:endParaRPr lang="en-US" sz="2400" dirty="0"/>
          </a:p>
          <a:p>
            <a:r>
              <a:rPr lang="en-US" sz="2400" dirty="0" smtClean="0"/>
              <a:t>Some written problems </a:t>
            </a:r>
            <a:r>
              <a:rPr lang="en-US" sz="2400" dirty="0" smtClean="0"/>
              <a:t>will be posted tomorrow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CSP Example: Cryptharithmetic puzzle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1143000"/>
            <a:ext cx="7010400" cy="4648200"/>
            <a:chOff x="1152" y="1296"/>
            <a:chExt cx="5040" cy="3750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3870"/>
              <a:ext cx="5040" cy="11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2" y="1296"/>
              <a:ext cx="5040" cy="31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581400" y="1066800"/>
            <a:ext cx="525780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Example: Task Scheduling</a:t>
            </a:r>
          </a:p>
        </p:txBody>
      </p:sp>
      <p:sp>
        <p:nvSpPr>
          <p:cNvPr id="337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3505200"/>
            <a:ext cx="5226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latin typeface="Tahoma" charset="0"/>
              </a:rPr>
              <a:t>T1 must be done during T3</a:t>
            </a:r>
          </a:p>
          <a:p>
            <a:pPr algn="l"/>
            <a:r>
              <a:rPr lang="en-US" sz="2400" dirty="0">
                <a:latin typeface="Tahoma" charset="0"/>
              </a:rPr>
              <a:t>T2 must be achieved before T1 starts</a:t>
            </a:r>
          </a:p>
          <a:p>
            <a:pPr algn="l"/>
            <a:r>
              <a:rPr lang="en-US" sz="2400" dirty="0">
                <a:latin typeface="Tahoma" charset="0"/>
              </a:rPr>
              <a:t>T2 must overlap with T3</a:t>
            </a:r>
          </a:p>
          <a:p>
            <a:pPr algn="l"/>
            <a:r>
              <a:rPr lang="en-US" sz="2400" dirty="0">
                <a:latin typeface="Tahoma" charset="0"/>
              </a:rPr>
              <a:t>T4 must start after T1 is complete</a:t>
            </a:r>
          </a:p>
        </p:txBody>
      </p:sp>
      <p:sp>
        <p:nvSpPr>
          <p:cNvPr id="33796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600200"/>
            <a:ext cx="52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Tahoma" charset="0"/>
              </a:rPr>
              <a:t>T1</a:t>
            </a:r>
          </a:p>
        </p:txBody>
      </p:sp>
      <p:sp>
        <p:nvSpPr>
          <p:cNvPr id="3379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2209800"/>
            <a:ext cx="52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Tahoma" charset="0"/>
              </a:rPr>
              <a:t>T2</a:t>
            </a:r>
          </a:p>
        </p:txBody>
      </p:sp>
      <p:sp>
        <p:nvSpPr>
          <p:cNvPr id="3379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19600" y="2895600"/>
            <a:ext cx="52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Tahoma" charset="0"/>
              </a:rPr>
              <a:t>T3</a:t>
            </a:r>
          </a:p>
        </p:txBody>
      </p:sp>
      <p:sp>
        <p:nvSpPr>
          <p:cNvPr id="33799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2209800"/>
            <a:ext cx="52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Tahoma" charset="0"/>
              </a:rPr>
              <a:t>T4</a:t>
            </a:r>
          </a:p>
        </p:txBody>
      </p:sp>
      <p:sp>
        <p:nvSpPr>
          <p:cNvPr id="3380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343400" y="1981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200400" y="1905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5146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4495800" y="18288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different constraint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Unary constraints: involve only a single variable (x</a:t>
            </a:r>
            <a:r>
              <a:rPr lang="en-US" sz="200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!= green)</a:t>
            </a:r>
          </a:p>
          <a:p>
            <a:pPr marL="0" indent="0" eaLnBrk="1" hangingPunct="1">
              <a:buNone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Binary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constraints: involve two variables</a:t>
            </a:r>
          </a:p>
          <a:p>
            <a:pPr marL="0" indent="0" eaLnBrk="1" hangingPunct="1">
              <a:buNone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Higher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order constraints: involve 3 or more variables (e.g. 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all-</a:t>
            </a:r>
            <a:r>
              <a:rPr lang="en-US" sz="2000" i="1" dirty="0" err="1" smtClean="0">
                <a:latin typeface="Arial" charset="0"/>
                <a:ea typeface="Arial" charset="0"/>
                <a:cs typeface="Arial" charset="0"/>
              </a:rPr>
              <a:t>diff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(a,b,c,d,e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))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all higher order constraints can be rewritten as binary constraints by introducing additional variables!</a:t>
            </a:r>
          </a:p>
          <a:p>
            <a:pPr lvl="1" eaLnBrk="1" hangingPunct="1"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Preference constraints - no absolute - they indicate which solutions are preferred</a:t>
            </a:r>
            <a:endParaRPr lang="en-US" sz="2000" dirty="0" smtClean="0"/>
          </a:p>
          <a:p>
            <a:pPr lvl="1" eaLnBrk="1" hangingPunct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 can meet between 3-4, but I’d prefer to meet between 2-3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Electricity is cheaper at night</a:t>
            </a:r>
          </a:p>
          <a:p>
            <a:pPr lvl="1" eaLnBrk="1" hangingPunct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Workers prefer to work in the daytime</a:t>
            </a:r>
          </a:p>
          <a:p>
            <a:pPr lvl="1" eaLnBrk="1" hangingPunct="1"/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None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Constraint Graph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538163" y="990600"/>
            <a:ext cx="3792537" cy="104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Binary constraints</a:t>
            </a:r>
          </a:p>
        </p:txBody>
      </p:sp>
      <p:grpSp>
        <p:nvGrpSpPr>
          <p:cNvPr id="3584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486400" y="2514600"/>
            <a:ext cx="3375025" cy="2052638"/>
            <a:chOff x="1488" y="1824"/>
            <a:chExt cx="2126" cy="1293"/>
          </a:xfrm>
        </p:grpSpPr>
        <p:sp>
          <p:nvSpPr>
            <p:cNvPr id="35855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08" y="2880"/>
              <a:ext cx="2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T</a:t>
              </a:r>
            </a:p>
          </p:txBody>
        </p:sp>
        <p:grpSp>
          <p:nvGrpSpPr>
            <p:cNvPr id="35856" name="Group 6"/>
            <p:cNvGrpSpPr>
              <a:grpSpLocks/>
            </p:cNvGrpSpPr>
            <p:nvPr/>
          </p:nvGrpSpPr>
          <p:grpSpPr bwMode="auto">
            <a:xfrm>
              <a:off x="1488" y="1824"/>
              <a:ext cx="1830" cy="1053"/>
              <a:chOff x="1430" y="1008"/>
              <a:chExt cx="1830" cy="1053"/>
            </a:xfrm>
          </p:grpSpPr>
          <p:sp>
            <p:nvSpPr>
              <p:cNvPr id="35859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430" y="1316"/>
                <a:ext cx="33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WA</a:t>
                </a:r>
              </a:p>
            </p:txBody>
          </p:sp>
          <p:sp>
            <p:nvSpPr>
              <p:cNvPr id="35860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16" y="1008"/>
                <a:ext cx="302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NT</a:t>
                </a:r>
              </a:p>
            </p:txBody>
          </p:sp>
          <p:sp>
            <p:nvSpPr>
              <p:cNvPr id="35861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112" y="1584"/>
                <a:ext cx="289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SA</a:t>
                </a:r>
              </a:p>
            </p:txBody>
          </p:sp>
          <p:sp>
            <p:nvSpPr>
              <p:cNvPr id="35862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96" y="1152"/>
                <a:ext cx="224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Q</a:t>
                </a:r>
              </a:p>
            </p:txBody>
          </p:sp>
          <p:sp>
            <p:nvSpPr>
              <p:cNvPr id="35863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832" y="1536"/>
                <a:ext cx="42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NSW</a:t>
                </a:r>
              </a:p>
            </p:txBody>
          </p:sp>
          <p:sp>
            <p:nvSpPr>
              <p:cNvPr id="35864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96" y="1824"/>
                <a:ext cx="20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V</a:t>
                </a:r>
              </a:p>
            </p:txBody>
          </p:sp>
          <p:sp>
            <p:nvSpPr>
              <p:cNvPr id="35865" name="Line 13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1776" y="1104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6" name="Line 1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776" y="1440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7" name="Line 1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160" y="1248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8" name="Line 16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256" y="18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9" name="Line 1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736" y="1296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0" name="Line 18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320" y="1136"/>
                <a:ext cx="1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1" name="Line 1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04" y="1776"/>
                <a:ext cx="336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857" name="Line 2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2304" y="22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8" name="Line 21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448" y="24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4710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5257800"/>
            <a:ext cx="652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Tahoma" charset="0"/>
              </a:rPr>
              <a:t>Two variables are adjacent or neighbors if they</a:t>
            </a:r>
          </a:p>
          <a:p>
            <a:pPr algn="l"/>
            <a:r>
              <a:rPr lang="en-US" sz="2400">
                <a:latin typeface="Tahoma" charset="0"/>
              </a:rPr>
              <a:t>are connected by an edge or an arc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09600" y="2286000"/>
            <a:ext cx="333973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CSP as a Search Problem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chemeClr val="hlink"/>
                </a:solidFill>
              </a:rPr>
              <a:t>Initial state</a:t>
            </a:r>
            <a:r>
              <a:rPr lang="en-US" sz="2800" dirty="0" smtClean="0">
                <a:solidFill>
                  <a:schemeClr val="hlink"/>
                </a:solidFill>
              </a:rPr>
              <a:t>: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{} no assignments</a:t>
            </a:r>
          </a:p>
          <a:p>
            <a:pPr marL="0" indent="0" eaLnBrk="1" hangingPunct="1">
              <a:buNone/>
            </a:pPr>
            <a:endParaRPr lang="en-US" sz="2800" dirty="0" smtClean="0">
              <a:solidFill>
                <a:schemeClr val="hlink"/>
              </a:solidFill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hlink"/>
                </a:solidFill>
              </a:rPr>
              <a:t>Successor </a:t>
            </a:r>
            <a:r>
              <a:rPr lang="en-US" sz="2800" dirty="0">
                <a:solidFill>
                  <a:schemeClr val="hlink"/>
                </a:solidFill>
              </a:rPr>
              <a:t>function:</a:t>
            </a:r>
            <a:r>
              <a:rPr lang="en-US" sz="2800" dirty="0"/>
              <a:t> 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any assignment to an unassigned variable that does not conflict</a:t>
            </a:r>
          </a:p>
          <a:p>
            <a:pPr marL="0" indent="0" eaLnBrk="1" hangingPunct="1">
              <a:buNone/>
            </a:pPr>
            <a:endParaRPr lang="en-US" sz="2800" dirty="0" smtClean="0">
              <a:solidFill>
                <a:schemeClr val="hlink"/>
              </a:solidFill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hlink"/>
                </a:solidFill>
              </a:rPr>
              <a:t>Goal </a:t>
            </a:r>
            <a:r>
              <a:rPr lang="en-US" sz="2800" dirty="0">
                <a:solidFill>
                  <a:schemeClr val="hlink"/>
                </a:solidFill>
              </a:rPr>
              <a:t>test</a:t>
            </a:r>
            <a:r>
              <a:rPr lang="en-US" sz="2800" dirty="0" smtClean="0">
                <a:solidFill>
                  <a:schemeClr val="hlink"/>
                </a:solidFill>
              </a:rPr>
              <a:t>:</a:t>
            </a:r>
          </a:p>
          <a:p>
            <a:pPr lvl="1" eaLnBrk="1" hangingPunct="1"/>
            <a:r>
              <a:rPr lang="en-US" sz="2400" dirty="0" smtClean="0">
                <a:solidFill>
                  <a:schemeClr val="tx2"/>
                </a:solidFill>
              </a:rPr>
              <a:t>all variables assigned to?</a:t>
            </a:r>
          </a:p>
          <a:p>
            <a:pPr marL="0" indent="0" eaLnBrk="1" hangingPunct="1">
              <a:buNone/>
            </a:pPr>
            <a:endParaRPr lang="en-US" sz="2800" dirty="0" smtClean="0">
              <a:solidFill>
                <a:schemeClr val="hlink"/>
              </a:solidFill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hlink"/>
                </a:solidFill>
              </a:rPr>
              <a:t>Max </a:t>
            </a:r>
            <a:r>
              <a:rPr lang="en-US" sz="2800" dirty="0" smtClean="0">
                <a:solidFill>
                  <a:schemeClr val="hlink"/>
                </a:solidFill>
              </a:rPr>
              <a:t>search depth?</a:t>
            </a: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</a:rPr>
              <a:t>number of variables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7892" name="Rectangl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13088" y="1085850"/>
            <a:ext cx="2117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empty assignment</a:t>
            </a:r>
          </a:p>
        </p:txBody>
      </p:sp>
      <p:sp>
        <p:nvSpPr>
          <p:cNvPr id="37893" name="Rectangl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38225" y="2084388"/>
            <a:ext cx="6788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Assign unassigned var v, value val s.t. no constraints are violated</a:t>
            </a:r>
          </a:p>
        </p:txBody>
      </p:sp>
      <p:sp>
        <p:nvSpPr>
          <p:cNvPr id="37894" name="Text Box 6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51125" y="2852738"/>
            <a:ext cx="2571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assignment is complete</a:t>
            </a:r>
          </a:p>
        </p:txBody>
      </p:sp>
      <p:sp>
        <p:nvSpPr>
          <p:cNvPr id="37895" name="Text Box 7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5113" y="33909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N/A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CSP as search</a:t>
            </a:r>
            <a:endParaRPr lang="en-US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24000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CSP as search</a:t>
            </a:r>
            <a:endParaRPr lang="en-US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76400" y="1219200"/>
            <a:ext cx="5715000" cy="3024188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CSP as search</a:t>
            </a:r>
            <a:endParaRPr lang="en-US" dirty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11338" y="1143000"/>
            <a:ext cx="5445125" cy="50292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CSP as search</a:t>
            </a:r>
            <a:endParaRPr lang="en-US" dirty="0"/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73288" y="1143000"/>
            <a:ext cx="4721225" cy="50292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CSP as search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4198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14400" y="1828800"/>
            <a:ext cx="6311900" cy="3973513"/>
            <a:chOff x="576" y="1152"/>
            <a:chExt cx="3976" cy="2503"/>
          </a:xfrm>
        </p:grpSpPr>
        <p:sp>
          <p:nvSpPr>
            <p:cNvPr id="42016" name="Text Box 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44" y="1152"/>
              <a:ext cx="260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CC6600"/>
                  </a:solidFill>
                  <a:latin typeface="Tahoma" charset="0"/>
                </a:rPr>
                <a:t>{}</a:t>
              </a:r>
            </a:p>
          </p:txBody>
        </p:sp>
        <p:sp>
          <p:nvSpPr>
            <p:cNvPr id="42017" name="Text Box 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44" y="1728"/>
              <a:ext cx="650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CC6600"/>
                  </a:solidFill>
                  <a:latin typeface="Tahoma" charset="0"/>
                </a:rPr>
                <a:t>WA=red</a:t>
              </a:r>
            </a:p>
          </p:txBody>
        </p:sp>
        <p:sp>
          <p:nvSpPr>
            <p:cNvPr id="42018" name="Text Box 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496" y="1728"/>
              <a:ext cx="806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808080"/>
                  </a:solidFill>
                  <a:latin typeface="Tahoma" charset="0"/>
                </a:rPr>
                <a:t>WA=green</a:t>
              </a:r>
            </a:p>
          </p:txBody>
        </p:sp>
        <p:sp>
          <p:nvSpPr>
            <p:cNvPr id="42019" name="Text Box 7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840" y="1728"/>
              <a:ext cx="712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808080"/>
                  </a:solidFill>
                  <a:latin typeface="Tahoma" charset="0"/>
                </a:rPr>
                <a:t>WA=blue</a:t>
              </a:r>
            </a:p>
          </p:txBody>
        </p:sp>
        <p:sp>
          <p:nvSpPr>
            <p:cNvPr id="42020" name="Text Box 8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68" y="2304"/>
              <a:ext cx="770" cy="41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CC6600"/>
                  </a:solidFill>
                  <a:latin typeface="Tahoma" charset="0"/>
                </a:rPr>
                <a:t>WA=red</a:t>
              </a:r>
            </a:p>
            <a:p>
              <a:pPr algn="l"/>
              <a:r>
                <a:rPr lang="en-US">
                  <a:solidFill>
                    <a:srgbClr val="CC6600"/>
                  </a:solidFill>
                  <a:latin typeface="Tahoma" charset="0"/>
                </a:rPr>
                <a:t>NT=green</a:t>
              </a:r>
            </a:p>
          </p:txBody>
        </p:sp>
        <p:sp>
          <p:nvSpPr>
            <p:cNvPr id="42021" name="Text Box 9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112" y="2304"/>
              <a:ext cx="676" cy="41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808080"/>
                  </a:solidFill>
                  <a:latin typeface="Tahoma" charset="0"/>
                </a:rPr>
                <a:t>WA=red</a:t>
              </a:r>
            </a:p>
            <a:p>
              <a:pPr algn="l"/>
              <a:r>
                <a:rPr lang="en-US">
                  <a:solidFill>
                    <a:srgbClr val="808080"/>
                  </a:solidFill>
                  <a:latin typeface="Tahoma" charset="0"/>
                </a:rPr>
                <a:t>NT=blue</a:t>
              </a:r>
            </a:p>
          </p:txBody>
        </p:sp>
        <p:sp>
          <p:nvSpPr>
            <p:cNvPr id="42022" name="Text Box 1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76" y="3072"/>
              <a:ext cx="770" cy="583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CC6600"/>
                  </a:solidFill>
                  <a:latin typeface="Tahoma" charset="0"/>
                </a:rPr>
                <a:t>WA=red</a:t>
              </a:r>
            </a:p>
            <a:p>
              <a:pPr algn="l"/>
              <a:r>
                <a:rPr lang="en-US">
                  <a:solidFill>
                    <a:srgbClr val="CC6600"/>
                  </a:solidFill>
                  <a:latin typeface="Tahoma" charset="0"/>
                </a:rPr>
                <a:t>NT=green</a:t>
              </a:r>
            </a:p>
            <a:p>
              <a:pPr algn="l"/>
              <a:r>
                <a:rPr lang="en-US">
                  <a:solidFill>
                    <a:srgbClr val="CC6600"/>
                  </a:solidFill>
                  <a:latin typeface="Tahoma" charset="0"/>
                </a:rPr>
                <a:t>Q=red</a:t>
              </a:r>
            </a:p>
          </p:txBody>
        </p:sp>
        <p:sp>
          <p:nvSpPr>
            <p:cNvPr id="42023" name="Text Box 11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920" y="3072"/>
              <a:ext cx="770" cy="583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solidFill>
                    <a:srgbClr val="808080"/>
                  </a:solidFill>
                  <a:latin typeface="Tahoma" charset="0"/>
                </a:rPr>
                <a:t>WA=red</a:t>
              </a:r>
            </a:p>
            <a:p>
              <a:pPr algn="l"/>
              <a:r>
                <a:rPr lang="en-US">
                  <a:solidFill>
                    <a:srgbClr val="808080"/>
                  </a:solidFill>
                  <a:latin typeface="Tahoma" charset="0"/>
                </a:rPr>
                <a:t>NT=green</a:t>
              </a:r>
            </a:p>
            <a:p>
              <a:pPr algn="l"/>
              <a:r>
                <a:rPr lang="en-US">
                  <a:solidFill>
                    <a:srgbClr val="808080"/>
                  </a:solidFill>
                  <a:latin typeface="Tahoma" charset="0"/>
                </a:rPr>
                <a:t>Q=blue</a:t>
              </a:r>
            </a:p>
          </p:txBody>
        </p:sp>
      </p:grpSp>
      <p:sp>
        <p:nvSpPr>
          <p:cNvPr id="41989" name="Line 2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590800" y="2209800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Line 2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828800" y="3124200"/>
            <a:ext cx="838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1" name="Line 3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524000" y="43434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Line 3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24000" y="5791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Line 3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267200" y="2209800"/>
            <a:ext cx="304800" cy="5334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4" name="Line 3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267200" y="2209800"/>
            <a:ext cx="2362200" cy="5334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5" name="Line 3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28800" y="4343400"/>
            <a:ext cx="1828800" cy="5334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6" name="Line 3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67000" y="3124200"/>
            <a:ext cx="1143000" cy="5334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7" name="Line 3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0000" y="4343400"/>
            <a:ext cx="0" cy="3810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8" name="Line 3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124200"/>
            <a:ext cx="0" cy="3810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9" name="Line 3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57600" y="5791200"/>
            <a:ext cx="0" cy="3810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0" name="Line 3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629400" y="3124200"/>
            <a:ext cx="0" cy="381000"/>
          </a:xfrm>
          <a:prstGeom prst="line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540375" y="4500562"/>
            <a:ext cx="3375025" cy="2052638"/>
            <a:chOff x="1488" y="1824"/>
            <a:chExt cx="2126" cy="1293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408" y="2880"/>
              <a:ext cx="2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T</a:t>
              </a:r>
            </a:p>
          </p:txBody>
        </p:sp>
        <p:grpSp>
          <p:nvGrpSpPr>
            <p:cNvPr id="42" name="Group 6"/>
            <p:cNvGrpSpPr>
              <a:grpSpLocks/>
            </p:cNvGrpSpPr>
            <p:nvPr/>
          </p:nvGrpSpPr>
          <p:grpSpPr bwMode="auto">
            <a:xfrm>
              <a:off x="1488" y="1824"/>
              <a:ext cx="1830" cy="1053"/>
              <a:chOff x="1430" y="1008"/>
              <a:chExt cx="1830" cy="1053"/>
            </a:xfrm>
          </p:grpSpPr>
          <p:sp>
            <p:nvSpPr>
              <p:cNvPr id="45" name="Text Box 7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430" y="1316"/>
                <a:ext cx="33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WA</a:t>
                </a:r>
              </a:p>
            </p:txBody>
          </p:sp>
          <p:sp>
            <p:nvSpPr>
              <p:cNvPr id="46" name="Text Box 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016" y="1008"/>
                <a:ext cx="302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NT</a:t>
                </a:r>
              </a:p>
            </p:txBody>
          </p:sp>
          <p:sp>
            <p:nvSpPr>
              <p:cNvPr id="47" name="Text Box 9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112" y="1584"/>
                <a:ext cx="289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SA</a:t>
                </a:r>
              </a:p>
            </p:txBody>
          </p:sp>
          <p:sp>
            <p:nvSpPr>
              <p:cNvPr id="48" name="Text Box 1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96" y="1152"/>
                <a:ext cx="224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Q</a:t>
                </a:r>
              </a:p>
            </p:txBody>
          </p:sp>
          <p:sp>
            <p:nvSpPr>
              <p:cNvPr id="49" name="Text Box 11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832" y="1536"/>
                <a:ext cx="42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NSW</a:t>
                </a:r>
              </a:p>
            </p:txBody>
          </p:sp>
          <p:sp>
            <p:nvSpPr>
              <p:cNvPr id="50" name="Text Box 1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96" y="1824"/>
                <a:ext cx="20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V</a:t>
                </a:r>
              </a:p>
            </p:txBody>
          </p:sp>
          <p:sp>
            <p:nvSpPr>
              <p:cNvPr id="51" name="Line 1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1776" y="1104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4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776" y="1440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5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248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6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256" y="18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7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36" y="1296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8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20" y="1136"/>
                <a:ext cx="1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9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704" y="1776"/>
                <a:ext cx="336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2304" y="22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448" y="24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search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Search</a:t>
            </a:r>
          </a:p>
          <a:p>
            <a:pPr lvl="1"/>
            <a:r>
              <a:rPr lang="en-US" sz="2400" dirty="0" smtClean="0"/>
              <a:t>uninformed</a:t>
            </a:r>
          </a:p>
          <a:p>
            <a:pPr lvl="2"/>
            <a:r>
              <a:rPr lang="en-US" sz="2000" dirty="0" smtClean="0"/>
              <a:t>BFS, DFS, IDS</a:t>
            </a:r>
          </a:p>
          <a:p>
            <a:pPr lvl="1"/>
            <a:r>
              <a:rPr lang="en-US" sz="2400" dirty="0" smtClean="0"/>
              <a:t>informed</a:t>
            </a:r>
          </a:p>
          <a:p>
            <a:pPr lvl="2"/>
            <a:r>
              <a:rPr lang="en-US" sz="2000" dirty="0" smtClean="0"/>
              <a:t>A*, IDA*, greedy-search</a:t>
            </a:r>
          </a:p>
          <a:p>
            <a:r>
              <a:rPr lang="en-US" sz="2800" dirty="0" smtClean="0"/>
              <a:t>Adversarial search</a:t>
            </a:r>
          </a:p>
          <a:p>
            <a:pPr lvl="1"/>
            <a:r>
              <a:rPr lang="en-US" sz="2400" dirty="0" smtClean="0"/>
              <a:t>assume player makes the optimal move</a:t>
            </a:r>
          </a:p>
          <a:p>
            <a:pPr lvl="1"/>
            <a:r>
              <a:rPr lang="en-US" sz="2400" dirty="0" err="1" smtClean="0"/>
              <a:t>minimax</a:t>
            </a:r>
            <a:r>
              <a:rPr lang="en-US" sz="2400" dirty="0" smtClean="0"/>
              <a:t> and alpha-beta pruning</a:t>
            </a:r>
          </a:p>
          <a:p>
            <a:r>
              <a:rPr lang="en-US" sz="2800" dirty="0" smtClean="0"/>
              <a:t>Local search (aka state space search)</a:t>
            </a:r>
          </a:p>
          <a:p>
            <a:pPr lvl="1"/>
            <a:r>
              <a:rPr lang="en-US" sz="2400" dirty="0" smtClean="0"/>
              <a:t>start random, make small changes</a:t>
            </a:r>
          </a:p>
          <a:p>
            <a:pPr lvl="1"/>
            <a:r>
              <a:rPr lang="en-US" sz="2400" dirty="0" smtClean="0"/>
              <a:t>dealing with local minima, plateaus, etc.</a:t>
            </a:r>
          </a:p>
          <a:p>
            <a:pPr lvl="2"/>
            <a:r>
              <a:rPr lang="en-US" sz="2000" dirty="0" smtClean="0"/>
              <a:t>random restart, randomization in the approach, simulated annealing, beam search, genetic algorithms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Backtracking Algorithm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CSP-</a:t>
            </a:r>
            <a:r>
              <a:rPr lang="en-US" sz="2800" dirty="0" err="1"/>
              <a:t>BACKTRACKING(PartialAssignment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C6600"/>
                </a:solidFill>
              </a:rPr>
              <a:t>a</a:t>
            </a:r>
            <a:r>
              <a:rPr lang="en-US" sz="28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-128"/>
              </a:rPr>
              <a:t>If </a:t>
            </a:r>
            <a:r>
              <a:rPr lang="en-US" sz="2400" dirty="0">
                <a:solidFill>
                  <a:srgbClr val="CC6600"/>
                </a:solidFill>
                <a:ea typeface="ＭＳ Ｐゴシック" charset="-128"/>
              </a:rPr>
              <a:t>a </a:t>
            </a:r>
            <a:r>
              <a:rPr lang="en-US" sz="2400" dirty="0">
                <a:ea typeface="ＭＳ Ｐゴシック" charset="-128"/>
              </a:rPr>
              <a:t>is </a:t>
            </a:r>
            <a:r>
              <a:rPr lang="en-US" sz="2400" dirty="0" smtClean="0">
                <a:ea typeface="ＭＳ Ｐゴシック" charset="-128"/>
              </a:rPr>
              <a:t>complete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return </a:t>
            </a:r>
            <a:r>
              <a:rPr lang="en-US" sz="2000" dirty="0">
                <a:solidFill>
                  <a:srgbClr val="CC6600"/>
                </a:solidFill>
                <a:ea typeface="ＭＳ Ｐゴシック" charset="-128"/>
              </a:rPr>
              <a:t>a</a:t>
            </a:r>
            <a:endParaRPr lang="en-US" sz="2000" dirty="0" smtClean="0">
              <a:solidFill>
                <a:srgbClr val="CC660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81706"/>
                </a:solidFill>
                <a:ea typeface="ＭＳ Ｐゴシック" charset="-128"/>
              </a:rPr>
              <a:t>x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dirty="0" err="1">
                <a:ea typeface="ＭＳ Ｐゴシック" charset="-128"/>
                <a:sym typeface="Wingdings" charset="2"/>
              </a:rPr>
              <a:t></a:t>
            </a:r>
            <a:r>
              <a:rPr lang="en-US" sz="2400" dirty="0">
                <a:ea typeface="ＭＳ Ｐゴシック" charset="-128"/>
                <a:sym typeface="Wingdings" charset="2"/>
              </a:rPr>
              <a:t> select an unassigned variable</a:t>
            </a:r>
            <a:endParaRPr lang="en-US" sz="2400" dirty="0" smtClean="0">
              <a:ea typeface="ＭＳ Ｐゴシック" charset="-128"/>
              <a:sym typeface="Wingdings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39933"/>
                </a:solidFill>
                <a:ea typeface="ＭＳ Ｐゴシック" charset="-128"/>
                <a:sym typeface="Wingdings" charset="2"/>
              </a:rPr>
              <a:t>D</a:t>
            </a:r>
            <a:r>
              <a:rPr lang="en-US" sz="2400" dirty="0" smtClean="0">
                <a:ea typeface="ＭＳ Ｐゴシック" charset="-128"/>
                <a:sym typeface="Wingdings" charset="2"/>
              </a:rPr>
              <a:t> </a:t>
            </a:r>
            <a:r>
              <a:rPr lang="en-US" sz="2400" dirty="0" err="1">
                <a:ea typeface="ＭＳ Ｐゴシック" charset="-128"/>
                <a:sym typeface="Wingdings" charset="2"/>
              </a:rPr>
              <a:t></a:t>
            </a:r>
            <a:r>
              <a:rPr lang="en-US" sz="2400" dirty="0">
                <a:ea typeface="ＭＳ Ｐゴシック" charset="-128"/>
                <a:sym typeface="Wingdings" charset="2"/>
              </a:rPr>
              <a:t> select an ordering for the domain of</a:t>
            </a:r>
            <a:r>
              <a:rPr lang="en-US" sz="2400" dirty="0" smtClean="0">
                <a:ea typeface="ＭＳ Ｐゴシック" charset="-128"/>
                <a:sym typeface="Wingdings" charset="2"/>
              </a:rPr>
              <a:t> </a:t>
            </a:r>
            <a:r>
              <a:rPr lang="en-US" sz="2400" dirty="0" smtClean="0">
                <a:solidFill>
                  <a:srgbClr val="F81706"/>
                </a:solidFill>
                <a:ea typeface="ＭＳ Ｐゴシック" charset="-128"/>
                <a:sym typeface="Wingdings" charset="2"/>
              </a:rPr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-128"/>
                <a:sym typeface="Wingdings" charset="2"/>
              </a:rPr>
              <a:t>For each value </a:t>
            </a:r>
            <a:r>
              <a:rPr lang="en-US" sz="2400" dirty="0" err="1">
                <a:solidFill>
                  <a:schemeClr val="hlink"/>
                </a:solidFill>
                <a:ea typeface="ＭＳ Ｐゴシック" charset="-128"/>
                <a:sym typeface="Wingdings" charset="2"/>
              </a:rPr>
              <a:t>v</a:t>
            </a:r>
            <a:r>
              <a:rPr lang="en-US" sz="2400" dirty="0">
                <a:ea typeface="ＭＳ Ｐゴシック" charset="-128"/>
                <a:sym typeface="Wingdings" charset="2"/>
              </a:rPr>
              <a:t> in </a:t>
            </a:r>
            <a:r>
              <a:rPr lang="en-US" sz="2400" dirty="0">
                <a:solidFill>
                  <a:srgbClr val="339933"/>
                </a:solidFill>
                <a:ea typeface="ＭＳ Ｐゴシック" charset="-128"/>
                <a:sym typeface="Wingdings" charset="2"/>
              </a:rPr>
              <a:t>D</a:t>
            </a:r>
            <a:r>
              <a:rPr lang="en-US" sz="2400" dirty="0">
                <a:ea typeface="ＭＳ Ｐゴシック" charset="-128"/>
                <a:sym typeface="Wingdings" charset="2"/>
              </a:rPr>
              <a:t> do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If </a:t>
            </a:r>
            <a:r>
              <a:rPr lang="en-US" sz="2000" dirty="0" err="1">
                <a:solidFill>
                  <a:schemeClr val="hlink"/>
                </a:solidFill>
                <a:ea typeface="ＭＳ Ｐゴシック" charset="-128"/>
              </a:rPr>
              <a:t>v</a:t>
            </a:r>
            <a:r>
              <a:rPr lang="en-US" sz="2000" dirty="0">
                <a:ea typeface="ＭＳ Ｐゴシック" charset="-128"/>
              </a:rPr>
              <a:t> is consistent with </a:t>
            </a:r>
            <a:r>
              <a:rPr lang="en-US" sz="2000" dirty="0">
                <a:solidFill>
                  <a:srgbClr val="CC6600"/>
                </a:solidFill>
                <a:ea typeface="ＭＳ Ｐゴシック" charset="-128"/>
              </a:rPr>
              <a:t>a</a:t>
            </a:r>
            <a:r>
              <a:rPr lang="en-US" sz="2000" dirty="0">
                <a:ea typeface="ＭＳ Ｐゴシック" charset="-128"/>
              </a:rPr>
              <a:t> then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>
                <a:ea typeface="ＭＳ Ｐゴシック" charset="-128"/>
              </a:rPr>
              <a:t>Add </a:t>
            </a:r>
            <a:r>
              <a:rPr lang="en-US" sz="1800" dirty="0" smtClean="0">
                <a:ea typeface="ＭＳ Ｐゴシック" charset="-128"/>
              </a:rPr>
              <a:t>(</a:t>
            </a:r>
            <a:r>
              <a:rPr lang="en-US" sz="1800" dirty="0" err="1" smtClean="0">
                <a:solidFill>
                  <a:srgbClr val="F81706"/>
                </a:solidFill>
                <a:ea typeface="ＭＳ Ｐゴシック" charset="-128"/>
              </a:rPr>
              <a:t>x</a:t>
            </a:r>
            <a:r>
              <a:rPr lang="en-US" sz="1800" dirty="0" smtClean="0">
                <a:solidFill>
                  <a:srgbClr val="F81706"/>
                </a:solidFill>
                <a:ea typeface="ＭＳ Ｐゴシック" charset="-128"/>
              </a:rPr>
              <a:t> </a:t>
            </a:r>
            <a:r>
              <a:rPr lang="en-US" sz="1800" dirty="0" smtClean="0">
                <a:ea typeface="ＭＳ Ｐゴシック" charset="-128"/>
              </a:rPr>
              <a:t>= </a:t>
            </a:r>
            <a:r>
              <a:rPr lang="en-US" sz="1800" dirty="0" err="1">
                <a:solidFill>
                  <a:schemeClr val="hlink"/>
                </a:solidFill>
                <a:ea typeface="ＭＳ Ｐゴシック" charset="-128"/>
              </a:rPr>
              <a:t>v</a:t>
            </a:r>
            <a:r>
              <a:rPr lang="en-US" sz="1800" dirty="0">
                <a:ea typeface="ＭＳ Ｐゴシック" charset="-128"/>
              </a:rPr>
              <a:t>) to </a:t>
            </a:r>
            <a:r>
              <a:rPr lang="en-US" sz="1800" dirty="0">
                <a:solidFill>
                  <a:srgbClr val="CC6600"/>
                </a:solidFill>
                <a:ea typeface="ＭＳ Ｐゴシック" charset="-128"/>
              </a:rPr>
              <a:t>a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9900"/>
                </a:solidFill>
                <a:ea typeface="ＭＳ Ｐゴシック" charset="-128"/>
              </a:rPr>
              <a:t>result</a:t>
            </a:r>
            <a:r>
              <a:rPr lang="en-US" sz="1800" dirty="0">
                <a:ea typeface="ＭＳ Ｐゴシック" charset="-128"/>
              </a:rPr>
              <a:t> </a:t>
            </a:r>
            <a:r>
              <a:rPr lang="en-US" sz="1800" dirty="0" err="1">
                <a:ea typeface="ＭＳ Ｐゴシック" charset="-128"/>
                <a:sym typeface="Wingdings" charset="2"/>
              </a:rPr>
              <a:t></a:t>
            </a:r>
            <a:r>
              <a:rPr lang="en-US" sz="1800" dirty="0">
                <a:ea typeface="ＭＳ Ｐゴシック" charset="-128"/>
                <a:sym typeface="Wingdings" charset="2"/>
              </a:rPr>
              <a:t> CSP-</a:t>
            </a:r>
            <a:r>
              <a:rPr lang="en-US" sz="1800" dirty="0" err="1">
                <a:ea typeface="ＭＳ Ｐゴシック" charset="-128"/>
                <a:sym typeface="Wingdings" charset="2"/>
              </a:rPr>
              <a:t>BACKTRACKING(</a:t>
            </a:r>
            <a:r>
              <a:rPr lang="en-US" sz="1800" dirty="0" err="1">
                <a:solidFill>
                  <a:srgbClr val="CC6600"/>
                </a:solidFill>
                <a:ea typeface="ＭＳ Ｐゴシック" charset="-128"/>
                <a:sym typeface="Wingdings" charset="2"/>
              </a:rPr>
              <a:t>a</a:t>
            </a:r>
            <a:r>
              <a:rPr lang="en-US" sz="1800" dirty="0">
                <a:ea typeface="ＭＳ Ｐゴシック" charset="-128"/>
                <a:sym typeface="Wingdings" charset="2"/>
              </a:rPr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>
                <a:ea typeface="ＭＳ Ｐゴシック" charset="-128"/>
                <a:sym typeface="Wingdings" charset="2"/>
              </a:rPr>
              <a:t>If </a:t>
            </a:r>
            <a:r>
              <a:rPr lang="en-US" sz="1800" dirty="0">
                <a:solidFill>
                  <a:srgbClr val="FF9900"/>
                </a:solidFill>
                <a:ea typeface="ＭＳ Ｐゴシック" charset="-128"/>
                <a:sym typeface="Wingdings" charset="2"/>
              </a:rPr>
              <a:t>result</a:t>
            </a:r>
            <a:r>
              <a:rPr lang="en-US" sz="1800" dirty="0">
                <a:ea typeface="ＭＳ Ｐゴシック" charset="-128"/>
                <a:sym typeface="Wingdings" charset="2"/>
              </a:rPr>
              <a:t> </a:t>
            </a:r>
            <a:r>
              <a:rPr lang="en-US" b="1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lang="en-US" sz="1800" dirty="0">
                <a:ea typeface="ＭＳ Ｐゴシック" charset="-128"/>
                <a:sym typeface="Wingdings" charset="2"/>
              </a:rPr>
              <a:t> </a:t>
            </a:r>
            <a:r>
              <a:rPr lang="en-US" sz="1800" i="1" dirty="0">
                <a:ea typeface="ＭＳ Ｐゴシック" charset="-128"/>
                <a:sym typeface="Wingdings" charset="2"/>
              </a:rPr>
              <a:t>failure</a:t>
            </a:r>
            <a:r>
              <a:rPr lang="en-US" sz="1800" dirty="0">
                <a:ea typeface="ＭＳ Ｐゴシック" charset="-128"/>
                <a:sym typeface="Wingdings" charset="2"/>
              </a:rPr>
              <a:t> then return </a:t>
            </a:r>
            <a:r>
              <a:rPr lang="en-US" sz="1800" dirty="0">
                <a:solidFill>
                  <a:srgbClr val="FF9900"/>
                </a:solidFill>
                <a:ea typeface="ＭＳ Ｐゴシック" charset="-128"/>
                <a:sym typeface="Wingdings" charset="2"/>
              </a:rPr>
              <a:t>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-128"/>
                <a:sym typeface="Wingdings" charset="2"/>
              </a:rPr>
              <a:t>Return </a:t>
            </a:r>
            <a:r>
              <a:rPr lang="en-US" sz="2400" i="1" dirty="0">
                <a:ea typeface="ＭＳ Ｐゴシック" charset="-128"/>
                <a:sym typeface="Wingdings" charset="2"/>
              </a:rPr>
              <a:t>failure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CSP-BACKTRACKING({})</a:t>
            </a:r>
            <a:endParaRPr lang="en-US" sz="2800" i="1" dirty="0"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Questions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4800600"/>
            <a:ext cx="8229600" cy="1828800"/>
          </a:xfrm>
        </p:spPr>
        <p:txBody>
          <a:bodyPr/>
          <a:lstStyle/>
          <a:p>
            <a:pPr marL="533400" indent="-533400" eaLnBrk="1" hangingPunct="1">
              <a:buFont typeface="Wingdings" charset="2"/>
              <a:buChar char="w"/>
            </a:pPr>
            <a:r>
              <a:rPr lang="en-US" sz="2400" dirty="0">
                <a:solidFill>
                  <a:srgbClr val="FF0000"/>
                </a:solidFill>
              </a:rPr>
              <a:t>Which variable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should be assigned a value next?</a:t>
            </a:r>
          </a:p>
          <a:p>
            <a:pPr marL="533400" indent="-533400" eaLnBrk="1" hangingPunct="1">
              <a:buFont typeface="Wingdings" charset="2"/>
              <a:buChar char="w"/>
            </a:pPr>
            <a:r>
              <a:rPr lang="en-US" sz="2400" dirty="0">
                <a:solidFill>
                  <a:srgbClr val="FF0000"/>
                </a:solidFill>
              </a:rPr>
              <a:t>In which order should its domain D be sorted?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buFont typeface="Wingdings" charset="2"/>
              <a:buChar char="w"/>
            </a:pPr>
            <a:r>
              <a:rPr lang="en-US" sz="2400" dirty="0" smtClean="0">
                <a:solidFill>
                  <a:srgbClr val="FF0000"/>
                </a:solidFill>
              </a:rPr>
              <a:t>How do choices made affect assignments for </a:t>
            </a:r>
            <a:r>
              <a:rPr lang="en-US" sz="2400" dirty="0">
                <a:solidFill>
                  <a:srgbClr val="FF0000"/>
                </a:solidFill>
              </a:rPr>
              <a:t>unassigned variables? 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9906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CSP-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BACKTRACKING(PartialAssignment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If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is complete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return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8170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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 select an unassigned variable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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 select an ordering for the domain of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81706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x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81706"/>
              </a:solidFill>
              <a:effectLst/>
              <a:uLnTx/>
              <a:uFillTx/>
              <a:latin typeface="+mn-lt"/>
              <a:ea typeface="ＭＳ Ｐゴシック" charset="-128"/>
              <a:sym typeface="Wingdings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For each value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v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 in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 do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If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is consistent with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then </a:t>
            </a:r>
          </a:p>
          <a:p>
            <a:pPr marL="1600200" marR="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Add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8170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8170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=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v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) to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</a:t>
            </a:r>
          </a:p>
          <a:p>
            <a:pPr marL="1600200" marR="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result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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 CSP-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BACKTRACKING(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)</a:t>
            </a:r>
          </a:p>
          <a:p>
            <a:pPr marL="1600200" marR="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If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result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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failure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 then return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result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Return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sym typeface="Wingdings" charset="2"/>
              </a:rPr>
              <a:t>failure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352800" y="1447800"/>
            <a:ext cx="2438400" cy="2438400"/>
            <a:chOff x="1920" y="1536"/>
            <a:chExt cx="1536" cy="1536"/>
          </a:xfrm>
        </p:grpSpPr>
        <p:grpSp>
          <p:nvGrpSpPr>
            <p:cNvPr id="50190" name="Group 3"/>
            <p:cNvGrpSpPr>
              <a:grpSpLocks/>
            </p:cNvGrpSpPr>
            <p:nvPr/>
          </p:nvGrpSpPr>
          <p:grpSpPr bwMode="auto">
            <a:xfrm>
              <a:off x="1920" y="1536"/>
              <a:ext cx="1536" cy="1536"/>
              <a:chOff x="960" y="1344"/>
              <a:chExt cx="1536" cy="1536"/>
            </a:xfrm>
          </p:grpSpPr>
          <p:sp>
            <p:nvSpPr>
              <p:cNvPr id="50232" name="Rectangle 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60" y="1344"/>
                <a:ext cx="1536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3" name="Rectangle 5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304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4" name="Rectangle 6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728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5" name="Rectangle 7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6" name="Rectangle 8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7" name="Rectangle 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304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8" name="Rectangle 10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112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9" name="Rectangle 11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920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0" name="Rectangle 12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728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1" name="Rectangle 13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36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2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344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3" name="Rectangle 15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52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4" name="Rectangle 16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96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5" name="Rectangle 17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152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6" name="Rectangle 1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344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7" name="Rectangle 19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536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8" name="Rectangle 20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344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9" name="Rectangle 2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0" name="Rectangle 2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728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1" name="Rectangle 2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92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2" name="Rectangle 2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960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3" name="Rectangle 25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4" name="Rectangle 2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152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5" name="Rectangle 2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344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6" name="Rectangle 2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960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7" name="Rectangle 2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152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8" name="Rectangle 3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96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9" name="Rectangle 31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304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0" name="Rectangle 32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304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1" name="Rectangle 33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112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2" name="Rectangle 3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3" name="Rectangle 3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4" name="Rectangle 3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1728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191" name="AutoShape 3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20" y="2304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2" name="AutoShape 3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12" y="1920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193" name="Group 39"/>
            <p:cNvGrpSpPr>
              <a:grpSpLocks/>
            </p:cNvGrpSpPr>
            <p:nvPr/>
          </p:nvGrpSpPr>
          <p:grpSpPr bwMode="auto">
            <a:xfrm>
              <a:off x="1920" y="1536"/>
              <a:ext cx="1536" cy="1536"/>
              <a:chOff x="1920" y="1536"/>
              <a:chExt cx="1536" cy="1536"/>
            </a:xfrm>
          </p:grpSpPr>
          <p:sp>
            <p:nvSpPr>
              <p:cNvPr id="50211" name="Oval 4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112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2" name="Oval 4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920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3" name="Oval 4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920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4" name="Oval 4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920" y="249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5" name="Oval 4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920" y="2112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6" name="Oval 4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920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7" name="Oval 46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920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8" name="Oval 4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920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9" name="Oval 4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496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0" name="Oval 49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304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1" name="Oval 5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496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2" name="Oval 5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304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3" name="Oval 52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112" y="2112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4" name="Oval 53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64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5" name="Oval 54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072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6" name="Oval 55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880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7" name="Oval 56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688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8" name="Oval 57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496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9" name="Oval 58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304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0" name="Oval 59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12" y="249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1" name="Oval 60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688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194" name="Group 61"/>
            <p:cNvGrpSpPr>
              <a:grpSpLocks/>
            </p:cNvGrpSpPr>
            <p:nvPr/>
          </p:nvGrpSpPr>
          <p:grpSpPr bwMode="auto">
            <a:xfrm>
              <a:off x="2112" y="1536"/>
              <a:ext cx="1344" cy="1536"/>
              <a:chOff x="2112" y="1536"/>
              <a:chExt cx="1344" cy="1536"/>
            </a:xfrm>
          </p:grpSpPr>
          <p:grpSp>
            <p:nvGrpSpPr>
              <p:cNvPr id="50195" name="Group 62"/>
              <p:cNvGrpSpPr>
                <a:grpSpLocks/>
              </p:cNvGrpSpPr>
              <p:nvPr/>
            </p:nvGrpSpPr>
            <p:grpSpPr bwMode="auto">
              <a:xfrm>
                <a:off x="2112" y="1536"/>
                <a:ext cx="1152" cy="1536"/>
                <a:chOff x="2112" y="1536"/>
                <a:chExt cx="1152" cy="1536"/>
              </a:xfrm>
            </p:grpSpPr>
            <p:sp>
              <p:nvSpPr>
                <p:cNvPr id="50201" name="Oval 63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072" y="2880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2" name="Oval 64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880" y="2688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3" name="Oval 65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688" y="2496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4" name="Oval 66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304" y="2112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5" name="Oval 67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96" y="1536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6" name="Oval 68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04" y="1728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7" name="Oval 69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12" y="1536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8" name="Oval 70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112" y="1728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9" name="Oval 71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12" y="2880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10" name="Oval 72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12" y="2688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196" name="Oval 7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96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7" name="Oval 7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88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8" name="Oval 7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880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9" name="Oval 7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72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00" name="Oval 7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264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71150" name="Rectangle 7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Choice of Variable</a:t>
            </a:r>
          </a:p>
        </p:txBody>
      </p:sp>
      <p:sp>
        <p:nvSpPr>
          <p:cNvPr id="771152" name="AutoShape 80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30480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8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62400" y="1828800"/>
            <a:ext cx="1828800" cy="2438400"/>
            <a:chOff x="2496" y="1920"/>
            <a:chExt cx="1152" cy="1536"/>
          </a:xfrm>
        </p:grpSpPr>
        <p:sp>
          <p:nvSpPr>
            <p:cNvPr id="50183" name="Oval 82" hidden="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72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4" name="Oval 83" hidden="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4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5" name="Oval 84" hidden="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56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6" name="Oval 85" hidden="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496" y="326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7" name="Oval 86" hidden="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96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8" name="Oval 87" hidden="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56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9" name="Oval 88" hidden="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72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066800" y="4953000"/>
            <a:ext cx="701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Which variable should we pick?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43000" y="5715000"/>
            <a:ext cx="72428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The </a:t>
            </a:r>
            <a:r>
              <a:rPr lang="en-US" sz="2800" dirty="0">
                <a:solidFill>
                  <a:srgbClr val="0000FF"/>
                </a:solidFill>
              </a:rPr>
              <a:t>most constrained </a:t>
            </a:r>
            <a:r>
              <a:rPr lang="en-US" sz="2800" dirty="0" smtClean="0">
                <a:solidFill>
                  <a:srgbClr val="0000FF"/>
                </a:solidFill>
              </a:rPr>
              <a:t>variable, i.e. the one 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with the fewest remaining values – column 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295400" y="4369713"/>
            <a:ext cx="5638800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l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F81706"/>
                </a:solidFill>
                <a:ea typeface="ＭＳ Ｐゴシック" charset="-128"/>
              </a:rPr>
              <a:t>x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dirty="0" err="1" smtClean="0">
                <a:ea typeface="ＭＳ Ｐゴシック" charset="-128"/>
                <a:sym typeface="Wingdings" charset="2"/>
              </a:rPr>
              <a:t></a:t>
            </a:r>
            <a:r>
              <a:rPr lang="en-US" sz="2400" dirty="0" smtClean="0">
                <a:ea typeface="ＭＳ Ｐゴシック" charset="-128"/>
                <a:sym typeface="Wingdings" charset="2"/>
              </a:rPr>
              <a:t> select an unassigned variable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Choice of Variable</a:t>
            </a:r>
          </a:p>
        </p:txBody>
      </p:sp>
      <p:grpSp>
        <p:nvGrpSpPr>
          <p:cNvPr id="4" name="Group 2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95600" y="3048000"/>
            <a:ext cx="1600200" cy="1524000"/>
            <a:chOff x="3312" y="336"/>
            <a:chExt cx="1008" cy="960"/>
          </a:xfrm>
        </p:grpSpPr>
        <p:sp>
          <p:nvSpPr>
            <p:cNvPr id="48137" name="Rectangle 21" hidden="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12" y="528"/>
              <a:ext cx="576" cy="768"/>
            </a:xfrm>
            <a:prstGeom prst="rect">
              <a:avLst/>
            </a:prstGeom>
            <a:solidFill>
              <a:srgbClr val="F8170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8" name="Rectangle 22" hidden="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88" y="336"/>
              <a:ext cx="432" cy="576"/>
            </a:xfrm>
            <a:prstGeom prst="rect">
              <a:avLst/>
            </a:prstGeom>
            <a:solidFill>
              <a:srgbClr val="45D62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9" name="Text Box 23" hidden="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98" y="788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WA</a:t>
              </a:r>
            </a:p>
          </p:txBody>
        </p:sp>
        <p:sp>
          <p:nvSpPr>
            <p:cNvPr id="48140" name="Text Box 24" hidden="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84" y="480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NT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810000" y="3962400"/>
            <a:ext cx="914400" cy="914400"/>
            <a:chOff x="3888" y="1632"/>
            <a:chExt cx="576" cy="576"/>
          </a:xfrm>
        </p:grpSpPr>
        <p:sp>
          <p:nvSpPr>
            <p:cNvPr id="48135" name="Freeform 26" hidden="1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888" y="1632"/>
              <a:ext cx="576" cy="576"/>
            </a:xfrm>
            <a:custGeom>
              <a:avLst/>
              <a:gdLst>
                <a:gd name="T0" fmla="*/ 0 w 576"/>
                <a:gd name="T1" fmla="*/ 0 h 576"/>
                <a:gd name="T2" fmla="*/ 576 w 576"/>
                <a:gd name="T3" fmla="*/ 0 h 576"/>
                <a:gd name="T4" fmla="*/ 576 w 576"/>
                <a:gd name="T5" fmla="*/ 576 h 576"/>
                <a:gd name="T6" fmla="*/ 0 w 576"/>
                <a:gd name="T7" fmla="*/ 384 h 576"/>
                <a:gd name="T8" fmla="*/ 0 w 576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576"/>
                <a:gd name="T17" fmla="*/ 576 w 576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576">
                  <a:moveTo>
                    <a:pt x="0" y="0"/>
                  </a:moveTo>
                  <a:lnTo>
                    <a:pt x="576" y="0"/>
                  </a:lnTo>
                  <a:lnTo>
                    <a:pt x="576" y="576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" name="Text Box 27" hidden="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80" y="1776"/>
              <a:ext cx="2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SA</a:t>
              </a:r>
            </a:p>
          </p:txBody>
        </p:sp>
      </p:grp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09600" y="1600200"/>
            <a:ext cx="372509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029200" y="1371600"/>
            <a:ext cx="3375025" cy="2052638"/>
            <a:chOff x="1488" y="1824"/>
            <a:chExt cx="2126" cy="1293"/>
          </a:xfrm>
        </p:grpSpPr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08" y="2880"/>
              <a:ext cx="2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T</a:t>
              </a:r>
            </a:p>
          </p:txBody>
        </p:sp>
        <p:grpSp>
          <p:nvGrpSpPr>
            <p:cNvPr id="32" name="Group 6"/>
            <p:cNvGrpSpPr>
              <a:grpSpLocks/>
            </p:cNvGrpSpPr>
            <p:nvPr/>
          </p:nvGrpSpPr>
          <p:grpSpPr bwMode="auto">
            <a:xfrm>
              <a:off x="1488" y="1824"/>
              <a:ext cx="1830" cy="1053"/>
              <a:chOff x="1430" y="1008"/>
              <a:chExt cx="1830" cy="1053"/>
            </a:xfrm>
          </p:grpSpPr>
          <p:sp>
            <p:nvSpPr>
              <p:cNvPr id="35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430" y="1316"/>
                <a:ext cx="33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WA</a:t>
                </a:r>
              </a:p>
            </p:txBody>
          </p:sp>
          <p:sp>
            <p:nvSpPr>
              <p:cNvPr id="36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16" y="1008"/>
                <a:ext cx="302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NT</a:t>
                </a:r>
              </a:p>
            </p:txBody>
          </p:sp>
          <p:sp>
            <p:nvSpPr>
              <p:cNvPr id="37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112" y="1584"/>
                <a:ext cx="289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SA</a:t>
                </a:r>
              </a:p>
            </p:txBody>
          </p:sp>
          <p:sp>
            <p:nvSpPr>
              <p:cNvPr id="38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96" y="1152"/>
                <a:ext cx="224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Q</a:t>
                </a:r>
              </a:p>
            </p:txBody>
          </p:sp>
          <p:sp>
            <p:nvSpPr>
              <p:cNvPr id="39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832" y="1536"/>
                <a:ext cx="42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NSW</a:t>
                </a:r>
              </a:p>
            </p:txBody>
          </p:sp>
          <p:sp>
            <p:nvSpPr>
              <p:cNvPr id="40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96" y="1824"/>
                <a:ext cx="20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V</a:t>
                </a:r>
              </a:p>
            </p:txBody>
          </p:sp>
          <p:sp>
            <p:nvSpPr>
              <p:cNvPr id="41" name="Line 13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1776" y="1104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1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776" y="1440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1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160" y="1248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16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256" y="18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1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736" y="1296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320" y="1136"/>
                <a:ext cx="1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1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04" y="1776"/>
                <a:ext cx="336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Line 2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2304" y="22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1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448" y="24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066800" y="4953000"/>
            <a:ext cx="701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Which variable should we start with?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93703" y="5715000"/>
            <a:ext cx="57928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The variable involved with the most 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constraints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- </a:t>
            </a:r>
            <a:r>
              <a:rPr lang="en-US" sz="2800" dirty="0">
                <a:solidFill>
                  <a:srgbClr val="0000FF"/>
                </a:solidFill>
              </a:rPr>
              <a:t>SA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95400" y="4369713"/>
            <a:ext cx="5638800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l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F81706"/>
                </a:solidFill>
                <a:ea typeface="ＭＳ Ｐゴシック" charset="-128"/>
              </a:rPr>
              <a:t>x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dirty="0" err="1" smtClean="0">
                <a:ea typeface="ＭＳ Ｐゴシック" charset="-128"/>
                <a:sym typeface="Wingdings" charset="2"/>
              </a:rPr>
              <a:t></a:t>
            </a:r>
            <a:r>
              <a:rPr lang="en-US" sz="2400" dirty="0" smtClean="0">
                <a:ea typeface="ＭＳ Ｐゴシック" charset="-128"/>
                <a:sym typeface="Wingdings" charset="2"/>
              </a:rPr>
              <a:t> select an unassigned variable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0" y="1676400"/>
            <a:ext cx="2286000" cy="2362200"/>
            <a:chOff x="2400" y="1056"/>
            <a:chExt cx="1440" cy="1488"/>
          </a:xfrm>
        </p:grpSpPr>
        <p:sp>
          <p:nvSpPr>
            <p:cNvPr id="54297" name="Freeform 3" hidden="1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928" y="1056"/>
              <a:ext cx="912" cy="672"/>
            </a:xfrm>
            <a:custGeom>
              <a:avLst/>
              <a:gdLst>
                <a:gd name="T0" fmla="*/ 0 w 912"/>
                <a:gd name="T1" fmla="*/ 0 h 672"/>
                <a:gd name="T2" fmla="*/ 0 w 912"/>
                <a:gd name="T3" fmla="*/ 576 h 672"/>
                <a:gd name="T4" fmla="*/ 144 w 912"/>
                <a:gd name="T5" fmla="*/ 576 h 672"/>
                <a:gd name="T6" fmla="*/ 144 w 912"/>
                <a:gd name="T7" fmla="*/ 672 h 672"/>
                <a:gd name="T8" fmla="*/ 912 w 912"/>
                <a:gd name="T9" fmla="*/ 672 h 672"/>
                <a:gd name="T10" fmla="*/ 0 w 912"/>
                <a:gd name="T11" fmla="*/ 0 h 6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2"/>
                <a:gd name="T19" fmla="*/ 0 h 672"/>
                <a:gd name="T20" fmla="*/ 912 w 912"/>
                <a:gd name="T21" fmla="*/ 672 h 6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2" h="672">
                  <a:moveTo>
                    <a:pt x="0" y="0"/>
                  </a:moveTo>
                  <a:lnTo>
                    <a:pt x="0" y="576"/>
                  </a:lnTo>
                  <a:lnTo>
                    <a:pt x="144" y="576"/>
                  </a:lnTo>
                  <a:lnTo>
                    <a:pt x="144" y="672"/>
                  </a:lnTo>
                  <a:lnTo>
                    <a:pt x="912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8" name="Text Box 4" hidden="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400" y="2256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>
                  <a:latin typeface="Tahoma" charset="0"/>
                </a:rPr>
                <a:t>{}</a:t>
              </a:r>
            </a:p>
          </p:txBody>
        </p:sp>
        <p:sp>
          <p:nvSpPr>
            <p:cNvPr id="54299" name="Line 5" hidden="1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2544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7222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Choice of Variable</a:t>
            </a:r>
          </a:p>
        </p:txBody>
      </p:sp>
      <p:grpSp>
        <p:nvGrpSpPr>
          <p:cNvPr id="54276" name="Group 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0" y="1676400"/>
            <a:ext cx="3048000" cy="2465388"/>
            <a:chOff x="816" y="1152"/>
            <a:chExt cx="1920" cy="1553"/>
          </a:xfrm>
        </p:grpSpPr>
        <p:grpSp>
          <p:nvGrpSpPr>
            <p:cNvPr id="54282" name="Group 8"/>
            <p:cNvGrpSpPr>
              <a:grpSpLocks/>
            </p:cNvGrpSpPr>
            <p:nvPr/>
          </p:nvGrpSpPr>
          <p:grpSpPr bwMode="auto">
            <a:xfrm>
              <a:off x="816" y="1152"/>
              <a:ext cx="1920" cy="1536"/>
              <a:chOff x="576" y="1152"/>
              <a:chExt cx="1920" cy="1536"/>
            </a:xfrm>
          </p:grpSpPr>
          <p:sp>
            <p:nvSpPr>
              <p:cNvPr id="54290" name="Rectangle 9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76" y="1344"/>
                <a:ext cx="576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1" name="Freeform 10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152" y="1728"/>
                <a:ext cx="576" cy="576"/>
              </a:xfrm>
              <a:custGeom>
                <a:avLst/>
                <a:gdLst>
                  <a:gd name="T0" fmla="*/ 0 w 576"/>
                  <a:gd name="T1" fmla="*/ 0 h 576"/>
                  <a:gd name="T2" fmla="*/ 576 w 576"/>
                  <a:gd name="T3" fmla="*/ 0 h 576"/>
                  <a:gd name="T4" fmla="*/ 576 w 576"/>
                  <a:gd name="T5" fmla="*/ 576 h 576"/>
                  <a:gd name="T6" fmla="*/ 0 w 576"/>
                  <a:gd name="T7" fmla="*/ 384 h 576"/>
                  <a:gd name="T8" fmla="*/ 0 w 576"/>
                  <a:gd name="T9" fmla="*/ 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576"/>
                  <a:gd name="T17" fmla="*/ 576 w 576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57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576"/>
                    </a:lnTo>
                    <a:lnTo>
                      <a:pt x="0" y="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2" name="Rectangle 1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52" y="1152"/>
                <a:ext cx="432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3" name="Freeform 12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84" y="1152"/>
                <a:ext cx="912" cy="672"/>
              </a:xfrm>
              <a:custGeom>
                <a:avLst/>
                <a:gdLst>
                  <a:gd name="T0" fmla="*/ 0 w 912"/>
                  <a:gd name="T1" fmla="*/ 0 h 672"/>
                  <a:gd name="T2" fmla="*/ 912 w 912"/>
                  <a:gd name="T3" fmla="*/ 672 h 672"/>
                  <a:gd name="T4" fmla="*/ 144 w 912"/>
                  <a:gd name="T5" fmla="*/ 672 h 672"/>
                  <a:gd name="T6" fmla="*/ 144 w 912"/>
                  <a:gd name="T7" fmla="*/ 576 h 672"/>
                  <a:gd name="T8" fmla="*/ 0 w 912"/>
                  <a:gd name="T9" fmla="*/ 576 h 672"/>
                  <a:gd name="T10" fmla="*/ 0 w 912"/>
                  <a:gd name="T11" fmla="*/ 0 h 6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2"/>
                  <a:gd name="T19" fmla="*/ 0 h 672"/>
                  <a:gd name="T20" fmla="*/ 912 w 912"/>
                  <a:gd name="T21" fmla="*/ 672 h 6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2" h="672">
                    <a:moveTo>
                      <a:pt x="0" y="0"/>
                    </a:moveTo>
                    <a:lnTo>
                      <a:pt x="912" y="672"/>
                    </a:lnTo>
                    <a:lnTo>
                      <a:pt x="144" y="672"/>
                    </a:lnTo>
                    <a:lnTo>
                      <a:pt x="144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4" name="Freeform 1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728" y="1824"/>
                <a:ext cx="768" cy="480"/>
              </a:xfrm>
              <a:custGeom>
                <a:avLst/>
                <a:gdLst>
                  <a:gd name="T0" fmla="*/ 0 w 768"/>
                  <a:gd name="T1" fmla="*/ 0 h 480"/>
                  <a:gd name="T2" fmla="*/ 0 w 768"/>
                  <a:gd name="T3" fmla="*/ 288 h 480"/>
                  <a:gd name="T4" fmla="*/ 672 w 768"/>
                  <a:gd name="T5" fmla="*/ 480 h 480"/>
                  <a:gd name="T6" fmla="*/ 768 w 768"/>
                  <a:gd name="T7" fmla="*/ 0 h 480"/>
                  <a:gd name="T8" fmla="*/ 0 w 768"/>
                  <a:gd name="T9" fmla="*/ 0 h 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8"/>
                  <a:gd name="T16" fmla="*/ 0 h 480"/>
                  <a:gd name="T17" fmla="*/ 768 w 768"/>
                  <a:gd name="T18" fmla="*/ 480 h 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8" h="480">
                    <a:moveTo>
                      <a:pt x="0" y="0"/>
                    </a:moveTo>
                    <a:lnTo>
                      <a:pt x="0" y="288"/>
                    </a:lnTo>
                    <a:lnTo>
                      <a:pt x="672" y="480"/>
                    </a:lnTo>
                    <a:lnTo>
                      <a:pt x="76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5" name="Freeform 14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728" y="2112"/>
                <a:ext cx="672" cy="192"/>
              </a:xfrm>
              <a:custGeom>
                <a:avLst/>
                <a:gdLst>
                  <a:gd name="T0" fmla="*/ 0 w 672"/>
                  <a:gd name="T1" fmla="*/ 0 h 192"/>
                  <a:gd name="T2" fmla="*/ 0 w 672"/>
                  <a:gd name="T3" fmla="*/ 192 h 192"/>
                  <a:gd name="T4" fmla="*/ 672 w 672"/>
                  <a:gd name="T5" fmla="*/ 192 h 192"/>
                  <a:gd name="T6" fmla="*/ 0 w 672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2"/>
                  <a:gd name="T13" fmla="*/ 0 h 192"/>
                  <a:gd name="T14" fmla="*/ 672 w 672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2" h="192">
                    <a:moveTo>
                      <a:pt x="0" y="0"/>
                    </a:moveTo>
                    <a:lnTo>
                      <a:pt x="0" y="192"/>
                    </a:lnTo>
                    <a:lnTo>
                      <a:pt x="672" y="1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6" name="Rectangle 1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4283" name="Text Box 1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02" y="1604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WA</a:t>
              </a:r>
            </a:p>
          </p:txBody>
        </p:sp>
        <p:sp>
          <p:nvSpPr>
            <p:cNvPr id="54284" name="Text Box 1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88" y="1296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NT</a:t>
              </a:r>
            </a:p>
          </p:txBody>
        </p:sp>
        <p:sp>
          <p:nvSpPr>
            <p:cNvPr id="54285" name="Text Box 1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4" y="1872"/>
              <a:ext cx="2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SA</a:t>
              </a:r>
            </a:p>
          </p:txBody>
        </p:sp>
        <p:sp>
          <p:nvSpPr>
            <p:cNvPr id="54286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68" y="1440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Q</a:t>
              </a:r>
            </a:p>
          </p:txBody>
        </p:sp>
        <p:sp>
          <p:nvSpPr>
            <p:cNvPr id="54287" name="Text Box 20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60" y="1920"/>
              <a:ext cx="4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NSW</a:t>
              </a:r>
            </a:p>
          </p:txBody>
        </p:sp>
        <p:sp>
          <p:nvSpPr>
            <p:cNvPr id="54288" name="Text Box 2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2112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V</a:t>
              </a:r>
            </a:p>
          </p:txBody>
        </p:sp>
        <p:sp>
          <p:nvSpPr>
            <p:cNvPr id="54289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52" y="2474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T</a:t>
              </a:r>
            </a:p>
          </p:txBody>
        </p:sp>
      </p:grpSp>
      <p:grpSp>
        <p:nvGrpSpPr>
          <p:cNvPr id="54277" name="Group 2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48000" y="1676400"/>
            <a:ext cx="1600200" cy="1524000"/>
            <a:chOff x="3312" y="336"/>
            <a:chExt cx="1008" cy="960"/>
          </a:xfrm>
        </p:grpSpPr>
        <p:sp>
          <p:nvSpPr>
            <p:cNvPr id="54278" name="Rectangle 2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312" y="528"/>
              <a:ext cx="576" cy="768"/>
            </a:xfrm>
            <a:prstGeom prst="rect">
              <a:avLst/>
            </a:prstGeom>
            <a:solidFill>
              <a:srgbClr val="F8170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79" name="Rectangle 2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336"/>
              <a:ext cx="432" cy="576"/>
            </a:xfrm>
            <a:prstGeom prst="rect">
              <a:avLst/>
            </a:prstGeom>
            <a:solidFill>
              <a:srgbClr val="45D62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0" name="Text Box 2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98" y="788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WA</a:t>
              </a:r>
            </a:p>
          </p:txBody>
        </p:sp>
        <p:sp>
          <p:nvSpPr>
            <p:cNvPr id="54281" name="Text Box 2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84" y="480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NT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90600" y="4495800"/>
            <a:ext cx="7239000" cy="43088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339933"/>
                </a:solidFill>
                <a:ea typeface="ＭＳ Ｐゴシック" charset="-128"/>
                <a:sym typeface="Wingdings" charset="2"/>
              </a:rPr>
              <a:t>D</a:t>
            </a:r>
            <a:r>
              <a:rPr lang="en-US" sz="2400" dirty="0" smtClean="0">
                <a:ea typeface="ＭＳ Ｐゴシック" charset="-128"/>
                <a:sym typeface="Wingdings" charset="2"/>
              </a:rPr>
              <a:t> </a:t>
            </a:r>
            <a:r>
              <a:rPr lang="en-US" sz="2400" dirty="0" err="1" smtClean="0">
                <a:ea typeface="ＭＳ Ｐゴシック" charset="-128"/>
                <a:sym typeface="Wingdings" charset="2"/>
              </a:rPr>
              <a:t></a:t>
            </a:r>
            <a:r>
              <a:rPr lang="en-US" sz="2400" dirty="0" smtClean="0">
                <a:ea typeface="ＭＳ Ｐゴシック" charset="-128"/>
                <a:sym typeface="Wingdings" charset="2"/>
              </a:rPr>
              <a:t> select an ordering for the domain of </a:t>
            </a:r>
            <a:r>
              <a:rPr lang="en-US" sz="2400" dirty="0" err="1" smtClean="0">
                <a:solidFill>
                  <a:srgbClr val="F81706"/>
                </a:solidFill>
                <a:ea typeface="ＭＳ Ｐゴシック" charset="-128"/>
                <a:sym typeface="Wingdings" charset="2"/>
              </a:rPr>
              <a:t>x</a:t>
            </a:r>
            <a:endParaRPr lang="en-US" sz="2400" dirty="0" smtClean="0">
              <a:solidFill>
                <a:srgbClr val="F81706"/>
              </a:solidFill>
              <a:ea typeface="ＭＳ Ｐゴシック" charset="-128"/>
              <a:sym typeface="Wingdings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800" y="4953000"/>
            <a:ext cx="701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Which value should we pick for Q?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95400" y="5877580"/>
            <a:ext cx="5134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Least constraining value - RED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constraining value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799" y="2133600"/>
            <a:ext cx="8726239" cy="2209800"/>
          </a:xfrm>
          <a:noFill/>
          <a:ln/>
        </p:spPr>
      </p:pic>
      <p:sp>
        <p:nvSpPr>
          <p:cNvPr id="5" name="Rectangle 4"/>
          <p:cNvSpPr/>
          <p:nvPr/>
        </p:nvSpPr>
        <p:spPr>
          <a:xfrm>
            <a:off x="762000" y="49530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Prefer the value that leaves the largest subset of legal values for other unassigned variables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CSPs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Notice that our heuristics work for </a:t>
            </a:r>
            <a:r>
              <a:rPr lang="en-US" b="1" dirty="0" smtClean="0"/>
              <a:t>any</a:t>
            </a:r>
            <a:r>
              <a:rPr lang="en-US" dirty="0" smtClean="0"/>
              <a:t> CSP problem formulation</a:t>
            </a:r>
          </a:p>
          <a:p>
            <a:pPr lvl="1"/>
            <a:r>
              <a:rPr lang="en-US" dirty="0" smtClean="0"/>
              <a:t>unlike our previous search problems!</a:t>
            </a:r>
          </a:p>
          <a:p>
            <a:pPr lvl="1"/>
            <a:r>
              <a:rPr lang="en-US" dirty="0" smtClean="0"/>
              <a:t>does not require any domain knowledge</a:t>
            </a:r>
          </a:p>
          <a:p>
            <a:pPr lvl="2"/>
            <a:r>
              <a:rPr lang="en-US" dirty="0" err="1" smtClean="0"/>
              <a:t>mancala</a:t>
            </a:r>
            <a:r>
              <a:rPr lang="en-US" dirty="0" smtClean="0"/>
              <a:t> heuristics</a:t>
            </a:r>
          </a:p>
          <a:p>
            <a:pPr lvl="2"/>
            <a:r>
              <a:rPr lang="en-US" dirty="0" smtClean="0"/>
              <a:t>straight-line distance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Eliminating wasted search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One of the other important characteristics of </a:t>
            </a:r>
            <a:r>
              <a:rPr lang="en-US" sz="2800" dirty="0" err="1" smtClean="0"/>
              <a:t>CSPs</a:t>
            </a:r>
            <a:r>
              <a:rPr lang="en-US" sz="2800" dirty="0" smtClean="0"/>
              <a:t> is that we can prune the domain values without actually searching (searching implies guessing)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Our </a:t>
            </a:r>
            <a:r>
              <a:rPr lang="en-US" sz="2800" dirty="0"/>
              <a:t>goal is to avoid searching branches that will ultimately dead-end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</a:t>
            </a:r>
            <a:r>
              <a:rPr lang="en-US" sz="2800" dirty="0">
                <a:solidFill>
                  <a:srgbClr val="FF0000"/>
                </a:solidFill>
              </a:rPr>
              <a:t>can we use the information available at </a:t>
            </a:r>
            <a:r>
              <a:rPr lang="en-US" sz="2800" dirty="0" smtClean="0">
                <a:solidFill>
                  <a:srgbClr val="FF0000"/>
                </a:solidFill>
              </a:rPr>
              <a:t>early 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to help with this process?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Constraint Propagation …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   … is the process of determining how the possible values of one variable affect the possible </a:t>
            </a:r>
            <a:r>
              <a:rPr lang="en-US" sz="2800" dirty="0" smtClean="0"/>
              <a:t>values (domains) </a:t>
            </a:r>
            <a:r>
              <a:rPr lang="en-US" sz="2800" dirty="0"/>
              <a:t>of other variables</a:t>
            </a:r>
          </a:p>
        </p:txBody>
      </p:sp>
      <p:grpSp>
        <p:nvGrpSpPr>
          <p:cNvPr id="6042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505200" y="3657600"/>
            <a:ext cx="2438400" cy="2438400"/>
            <a:chOff x="2256" y="2400"/>
            <a:chExt cx="1536" cy="1536"/>
          </a:xfrm>
        </p:grpSpPr>
        <p:grpSp>
          <p:nvGrpSpPr>
            <p:cNvPr id="60421" name="Group 5"/>
            <p:cNvGrpSpPr>
              <a:grpSpLocks/>
            </p:cNvGrpSpPr>
            <p:nvPr/>
          </p:nvGrpSpPr>
          <p:grpSpPr bwMode="auto">
            <a:xfrm>
              <a:off x="2256" y="2400"/>
              <a:ext cx="1536" cy="1536"/>
              <a:chOff x="960" y="1344"/>
              <a:chExt cx="1536" cy="1536"/>
            </a:xfrm>
          </p:grpSpPr>
          <p:sp>
            <p:nvSpPr>
              <p:cNvPr id="60463" name="Rectangle 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960" y="1344"/>
                <a:ext cx="1536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4" name="Rectangle 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304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5" name="Rectangle 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728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6" name="Rectangle 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7" name="Rectangle 1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8" name="Rectangle 1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304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9" name="Rectangle 1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12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0" name="Rectangle 1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920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1" name="Rectangle 1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728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2" name="Rectangle 15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536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3" name="Rectangle 16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344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4" name="Rectangle 17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52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5" name="Rectangle 18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96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6" name="Rectangle 1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52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7" name="Rectangle 20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344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8" name="Rectangle 21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536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9" name="Rectangle 22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344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0" name="Rectangle 23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1" name="Rectangle 2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28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2" name="Rectangle 25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92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3" name="Rectangle 26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960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4" name="Rectangle 27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5" name="Rectangle 2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152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6" name="Rectangle 29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344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7" name="Rectangle 30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960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8" name="Rectangle 3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152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9" name="Rectangle 3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96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0" name="Rectangle 3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304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1" name="Rectangle 3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304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2" name="Rectangle 35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2112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3" name="Rectangle 3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4" name="Rectangle 3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5" name="Rectangle 3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728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422" name="AutoShape 3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256" y="3168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3" name="AutoShape 4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448" y="2784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0424" name="Group 41"/>
            <p:cNvGrpSpPr>
              <a:grpSpLocks/>
            </p:cNvGrpSpPr>
            <p:nvPr/>
          </p:nvGrpSpPr>
          <p:grpSpPr bwMode="auto">
            <a:xfrm>
              <a:off x="2256" y="2400"/>
              <a:ext cx="1536" cy="1536"/>
              <a:chOff x="1920" y="1536"/>
              <a:chExt cx="1536" cy="1536"/>
            </a:xfrm>
          </p:grpSpPr>
          <p:sp>
            <p:nvSpPr>
              <p:cNvPr id="60442" name="Oval 4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112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3" name="Oval 43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920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4" name="Oval 4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920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5" name="Oval 45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920" y="249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6" name="Oval 4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920" y="2112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7" name="Oval 4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920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8" name="Oval 4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920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9" name="Oval 4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920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0" name="Oval 5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96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1" name="Oval 5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04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2" name="Oval 5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96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3" name="Oval 5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04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4" name="Oval 5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112" y="2112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5" name="Oval 5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264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6" name="Oval 56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72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7" name="Oval 5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880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8" name="Oval 5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688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9" name="Oval 59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496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0" name="Oval 6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304" y="2304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1" name="Oval 6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112" y="249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2" name="Oval 62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688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425" name="Group 63"/>
            <p:cNvGrpSpPr>
              <a:grpSpLocks/>
            </p:cNvGrpSpPr>
            <p:nvPr/>
          </p:nvGrpSpPr>
          <p:grpSpPr bwMode="auto">
            <a:xfrm>
              <a:off x="2448" y="2400"/>
              <a:ext cx="1344" cy="1536"/>
              <a:chOff x="2112" y="1536"/>
              <a:chExt cx="1344" cy="1536"/>
            </a:xfrm>
          </p:grpSpPr>
          <p:grpSp>
            <p:nvGrpSpPr>
              <p:cNvPr id="60426" name="Group 64"/>
              <p:cNvGrpSpPr>
                <a:grpSpLocks/>
              </p:cNvGrpSpPr>
              <p:nvPr/>
            </p:nvGrpSpPr>
            <p:grpSpPr bwMode="auto">
              <a:xfrm>
                <a:off x="2112" y="1536"/>
                <a:ext cx="1152" cy="1536"/>
                <a:chOff x="2112" y="1536"/>
                <a:chExt cx="1152" cy="1536"/>
              </a:xfrm>
            </p:grpSpPr>
            <p:sp>
              <p:nvSpPr>
                <p:cNvPr id="60432" name="Oval 65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3072" y="2880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33" name="Oval 66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880" y="2688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34" name="Oval 67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688" y="2496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35" name="Oval 68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304" y="2112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36" name="Oval 69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496" y="1536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37" name="Oval 70"/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304" y="1728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38" name="Oval 71"/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112" y="1536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39" name="Oval 72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112" y="1728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40" name="Oval 73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112" y="2880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41" name="Oval 74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112" y="2688"/>
                  <a:ext cx="192" cy="19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0427" name="Oval 7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496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28" name="Oval 7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688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29" name="Oval 7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880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30" name="Oval 7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072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31" name="Oval 79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264" y="192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Forward Checking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1676400"/>
            <a:ext cx="7772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After a variable </a:t>
            </a:r>
            <a:r>
              <a:rPr lang="en-US" sz="2400" dirty="0">
                <a:solidFill>
                  <a:srgbClr val="F81706"/>
                </a:solidFill>
              </a:rPr>
              <a:t>X</a:t>
            </a:r>
            <a:r>
              <a:rPr lang="en-US" sz="2400" dirty="0"/>
              <a:t> is assigned a value </a:t>
            </a:r>
            <a:r>
              <a:rPr lang="en-US" sz="2400" dirty="0" err="1">
                <a:solidFill>
                  <a:srgbClr val="F81706"/>
                </a:solidFill>
              </a:rPr>
              <a:t>v</a:t>
            </a:r>
            <a:r>
              <a:rPr lang="en-US" sz="2400" dirty="0"/>
              <a:t>, look at each unassigned variable </a:t>
            </a:r>
            <a:r>
              <a:rPr lang="en-US" sz="2400" dirty="0">
                <a:solidFill>
                  <a:srgbClr val="339933"/>
                </a:solidFill>
              </a:rPr>
              <a:t>Y</a:t>
            </a:r>
            <a:r>
              <a:rPr lang="en-US" sz="2400" dirty="0"/>
              <a:t> that is connected to </a:t>
            </a:r>
            <a:r>
              <a:rPr lang="en-US" sz="2400" dirty="0">
                <a:solidFill>
                  <a:srgbClr val="F81706"/>
                </a:solidFill>
              </a:rPr>
              <a:t>X</a:t>
            </a:r>
            <a:r>
              <a:rPr lang="en-US" sz="2400" dirty="0"/>
              <a:t> by a constraint and </a:t>
            </a:r>
            <a:r>
              <a:rPr lang="en-US" sz="2400" dirty="0" smtClean="0"/>
              <a:t>delete </a:t>
            </a:r>
            <a:r>
              <a:rPr lang="en-US" sz="2400" dirty="0"/>
              <a:t>from </a:t>
            </a:r>
            <a:r>
              <a:rPr lang="en-US" sz="2400" dirty="0">
                <a:solidFill>
                  <a:srgbClr val="339933"/>
                </a:solidFill>
              </a:rPr>
              <a:t>Y</a:t>
            </a:r>
            <a:r>
              <a:rPr lang="en-US" sz="2400" dirty="0"/>
              <a:t>’s domain any value that is inconsistent with </a:t>
            </a:r>
            <a:r>
              <a:rPr lang="en-US" sz="2400" dirty="0" err="1">
                <a:solidFill>
                  <a:srgbClr val="F81706"/>
                </a:solidFill>
              </a:rPr>
              <a:t>v</a:t>
            </a:r>
            <a:endParaRPr lang="en-US" sz="2400" dirty="0">
              <a:solidFill>
                <a:srgbClr val="F81706"/>
              </a:solidFill>
            </a:endParaRPr>
          </a:p>
        </p:txBody>
      </p:sp>
      <p:grpSp>
        <p:nvGrpSpPr>
          <p:cNvPr id="6246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0" y="3657600"/>
            <a:ext cx="2438400" cy="2438400"/>
            <a:chOff x="1920" y="2304"/>
            <a:chExt cx="1536" cy="1536"/>
          </a:xfrm>
        </p:grpSpPr>
        <p:grpSp>
          <p:nvGrpSpPr>
            <p:cNvPr id="62469" name="Group 5"/>
            <p:cNvGrpSpPr>
              <a:grpSpLocks/>
            </p:cNvGrpSpPr>
            <p:nvPr/>
          </p:nvGrpSpPr>
          <p:grpSpPr bwMode="auto">
            <a:xfrm>
              <a:off x="1920" y="2304"/>
              <a:ext cx="1536" cy="1536"/>
              <a:chOff x="960" y="1344"/>
              <a:chExt cx="1536" cy="1536"/>
            </a:xfrm>
          </p:grpSpPr>
          <p:sp>
            <p:nvSpPr>
              <p:cNvPr id="62485" name="Rectangle 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60" y="1344"/>
                <a:ext cx="1536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6" name="Rectangle 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304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7" name="Rectangle 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728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8" name="Rectangle 9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9" name="Rectangle 10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0" name="Rectangle 11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04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1" name="Rectangle 12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12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2" name="Rectangle 1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920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3" name="Rectangle 14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728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4" name="Rectangle 15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536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5" name="Rectangle 16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344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6" name="Rectangle 1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52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7" name="Rectangle 1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96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8" name="Rectangle 1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2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9" name="Rectangle 2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344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0" name="Rectangle 21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536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1" name="Rectangle 22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344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2" name="Rectangle 23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3" name="Rectangle 24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728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4" name="Rectangle 25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92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5" name="Rectangle 26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960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6" name="Rectangle 27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7" name="Rectangle 28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52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8" name="Rectangle 29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344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9" name="Rectangle 30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960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0" name="Rectangle 3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152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1" name="Rectangle 32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96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2" name="Rectangle 33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304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3" name="Rectangle 3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304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4" name="Rectangle 3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12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5" name="Rectangle 36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6" name="Rectangle 37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7" name="Rectangle 38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728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2470" name="AutoShape 3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920" y="3072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1" name="Oval 4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12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2" name="Oval 4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496" y="364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3" name="Oval 4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04" y="345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4" name="Oval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496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5" name="Oval 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304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6" name="Oval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12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Oval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4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Oval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072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Oval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80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0" name="Oval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88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Oval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96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2" name="Oval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304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Oval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112" y="326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4" name="Oval 5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688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Intro Example: 8-Queens</a:t>
            </a:r>
          </a:p>
        </p:txBody>
      </p:sp>
      <p:grpSp>
        <p:nvGrpSpPr>
          <p:cNvPr id="1945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0" y="1600200"/>
            <a:ext cx="2438400" cy="2438400"/>
            <a:chOff x="960" y="1344"/>
            <a:chExt cx="1536" cy="1536"/>
          </a:xfrm>
        </p:grpSpPr>
        <p:sp>
          <p:nvSpPr>
            <p:cNvPr id="19463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Rectangl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9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0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1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2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3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4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5" name="Rectangle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6" name="Rectangle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7" name="Rectangle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8" name="Rectangle 1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9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0" name="Rectangle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1" name="Rectangle 2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2" name="Rectangl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3" name="Rectangle 2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4" name="Rectangle 2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5" name="Rectangle 2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6" name="Rectangle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7" name="Rectangle 2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8" name="Rectangle 2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9" name="Rectangle 3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0" name="Rectangle 3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1" name="Rectangle 3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2" name="Rectangle 3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3" name="Rectangle 3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4" name="Rectangle 3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5" name="Rectangle 3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60" name="AutoShape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28194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AutoShape 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2800" y="22098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905000" y="47244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Where should I put the queens in columns 3 and 4?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checking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4191000"/>
            <a:ext cx="7848600" cy="2438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Can we detect inevitable failure early?</a:t>
            </a:r>
          </a:p>
          <a:p>
            <a:pPr lvl="1">
              <a:lnSpc>
                <a:spcPct val="90000"/>
              </a:lnSpc>
            </a:pPr>
            <a:r>
              <a:rPr lang="en-US" sz="1800" i="1" dirty="0"/>
              <a:t>And avoid it later?</a:t>
            </a:r>
          </a:p>
          <a:p>
            <a:pPr lvl="1">
              <a:lnSpc>
                <a:spcPct val="90000"/>
              </a:lnSpc>
            </a:pPr>
            <a:endParaRPr lang="en-US" sz="1800" i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/>
              <a:t>Forward checking idea: </a:t>
            </a:r>
            <a:r>
              <a:rPr lang="en-US" sz="2000" dirty="0"/>
              <a:t>keep track of remaining legal values for unassigned variables.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Terminate search when any variable has no legal values.</a:t>
            </a:r>
            <a:endParaRPr lang="en-US" sz="2000" i="1" dirty="0"/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43000" y="3124200"/>
          <a:ext cx="7010400" cy="79248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62200" y="1066800"/>
            <a:ext cx="3679825" cy="1671638"/>
            <a:chOff x="1488" y="1152"/>
            <a:chExt cx="2318" cy="1053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12" name="Text Box 31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T</a:t>
                </a:r>
              </a:p>
            </p:txBody>
          </p:sp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15" name="Text Box 33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WA</a:t>
                  </a:r>
                </a:p>
              </p:txBody>
            </p:sp>
            <p:sp>
              <p:nvSpPr>
                <p:cNvPr id="16" name="Text Box 34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NT</a:t>
                  </a:r>
                </a:p>
              </p:txBody>
            </p:sp>
            <p:sp>
              <p:nvSpPr>
                <p:cNvPr id="17" name="Text Box 35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112" y="1584"/>
                  <a:ext cx="289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SA</a:t>
                  </a:r>
                </a:p>
              </p:txBody>
            </p:sp>
            <p:sp>
              <p:nvSpPr>
                <p:cNvPr id="18" name="Text Box 36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Q</a:t>
                  </a:r>
                </a:p>
              </p:txBody>
            </p:sp>
            <p:sp>
              <p:nvSpPr>
                <p:cNvPr id="19" name="Text Box 37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NSW</a:t>
                  </a:r>
                </a:p>
              </p:txBody>
            </p:sp>
            <p:sp>
              <p:nvSpPr>
                <p:cNvPr id="20" name="Text Box 38"/>
                <p:cNvSpPr txBox="1"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V</a:t>
                  </a:r>
                </a:p>
              </p:txBody>
            </p:sp>
            <p:sp>
              <p:nvSpPr>
                <p:cNvPr id="21" name="Line 39"/>
                <p:cNvSpPr>
                  <a:spLocks noChangeShapeType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Line 40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41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Line 42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Line 43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Line 44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Line 45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Line 46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Line 47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Map Coloring</a:t>
            </a:r>
          </a:p>
        </p:txBody>
      </p:sp>
      <p:graphicFrame>
        <p:nvGraphicFramePr>
          <p:cNvPr id="785411" name="Group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43000" y="3886200"/>
          <a:ext cx="7010400" cy="79248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4541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64542" name="Group 30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64544" name="Text Box 31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T</a:t>
                </a:r>
              </a:p>
            </p:txBody>
          </p:sp>
          <p:grpSp>
            <p:nvGrpSpPr>
              <p:cNvPr id="64545" name="Group 32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64547" name="Text Box 33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430" y="1316"/>
                  <a:ext cx="367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FF0000"/>
                      </a:solidFill>
                      <a:latin typeface="Tahoma" charset="0"/>
                    </a:rPr>
                    <a:t>WA</a:t>
                  </a:r>
                </a:p>
              </p:txBody>
            </p:sp>
            <p:sp>
              <p:nvSpPr>
                <p:cNvPr id="64548" name="Text Box 34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NT</a:t>
                  </a:r>
                </a:p>
              </p:txBody>
            </p:sp>
            <p:sp>
              <p:nvSpPr>
                <p:cNvPr id="64549" name="Text Box 35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112" y="1584"/>
                  <a:ext cx="289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SA</a:t>
                  </a:r>
                </a:p>
              </p:txBody>
            </p:sp>
            <p:sp>
              <p:nvSpPr>
                <p:cNvPr id="64550" name="Text Box 36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Q</a:t>
                  </a:r>
                </a:p>
              </p:txBody>
            </p:sp>
            <p:sp>
              <p:nvSpPr>
                <p:cNvPr id="64551" name="Text Box 37"/>
                <p:cNvSpPr txBox="1"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NSW</a:t>
                  </a:r>
                </a:p>
              </p:txBody>
            </p:sp>
            <p:sp>
              <p:nvSpPr>
                <p:cNvPr id="64552" name="Text Box 38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V</a:t>
                  </a:r>
                </a:p>
              </p:txBody>
            </p:sp>
            <p:sp>
              <p:nvSpPr>
                <p:cNvPr id="64553" name="Line 39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54" name="Line 40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55" name="Line 41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56" name="Line 42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57" name="Line 43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58" name="Line 44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59" name="Line 45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546" name="Line 4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543" name="Line 4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" y="5562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Pick red for WA… how does it change the domains?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0300" y="4673600"/>
            <a:ext cx="1016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Map Coloring</a:t>
            </a:r>
          </a:p>
        </p:txBody>
      </p:sp>
      <p:graphicFrame>
        <p:nvGraphicFramePr>
          <p:cNvPr id="787460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43000" y="3886200"/>
          <a:ext cx="7010400" cy="118872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6598" name="Group 3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66599" name="Group 39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66601" name="Text Box 40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T</a:t>
                </a:r>
              </a:p>
            </p:txBody>
          </p:sp>
          <p:grpSp>
            <p:nvGrpSpPr>
              <p:cNvPr id="66602" name="Group 41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66604" name="Text Box 42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1430" y="1316"/>
                  <a:ext cx="367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FF0000"/>
                      </a:solidFill>
                      <a:latin typeface="Tahoma" charset="0"/>
                    </a:rPr>
                    <a:t>WA</a:t>
                  </a:r>
                </a:p>
              </p:txBody>
            </p:sp>
            <p:sp>
              <p:nvSpPr>
                <p:cNvPr id="66605" name="Text Box 43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NT</a:t>
                  </a:r>
                </a:p>
              </p:txBody>
            </p:sp>
            <p:sp>
              <p:nvSpPr>
                <p:cNvPr id="66606" name="Text Box 44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112" y="1584"/>
                  <a:ext cx="289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SA</a:t>
                  </a:r>
                </a:p>
              </p:txBody>
            </p:sp>
            <p:sp>
              <p:nvSpPr>
                <p:cNvPr id="66607" name="Text Box 45"/>
                <p:cNvSpPr txBox="1"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Q</a:t>
                  </a:r>
                </a:p>
              </p:txBody>
            </p:sp>
            <p:sp>
              <p:nvSpPr>
                <p:cNvPr id="66608" name="Text Box 46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NSW</a:t>
                  </a:r>
                </a:p>
              </p:txBody>
            </p:sp>
            <p:sp>
              <p:nvSpPr>
                <p:cNvPr id="66609" name="Text Box 47"/>
                <p:cNvSpPr txBox="1"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V</a:t>
                  </a:r>
                </a:p>
              </p:txBody>
            </p:sp>
            <p:sp>
              <p:nvSpPr>
                <p:cNvPr id="66610" name="Line 48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1" name="Line 49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2" name="Line 50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3" name="Line 51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4" name="Line 52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5" name="Line 53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6" name="Line 54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6603" name="Line 55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600" name="Line 5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2209800" y="5257800"/>
            <a:ext cx="838200" cy="1588"/>
          </a:xfrm>
          <a:prstGeom prst="line">
            <a:avLst/>
          </a:prstGeom>
          <a:solidFill>
            <a:srgbClr val="CC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6172200" y="5257800"/>
            <a:ext cx="838200" cy="1588"/>
          </a:xfrm>
          <a:prstGeom prst="line">
            <a:avLst/>
          </a:prstGeom>
          <a:solidFill>
            <a:srgbClr val="CC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0300" y="4673600"/>
            <a:ext cx="1016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Map Coloring</a:t>
            </a:r>
          </a:p>
        </p:txBody>
      </p:sp>
      <p:graphicFrame>
        <p:nvGraphicFramePr>
          <p:cNvPr id="787460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43000" y="3886200"/>
          <a:ext cx="7010400" cy="118872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66601" name="Text Box 40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T</a:t>
                </a:r>
              </a:p>
            </p:txBody>
          </p:sp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66604" name="Text Box 42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1430" y="1316"/>
                  <a:ext cx="367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FF0000"/>
                      </a:solidFill>
                      <a:latin typeface="Tahoma" charset="0"/>
                    </a:rPr>
                    <a:t>WA</a:t>
                  </a:r>
                </a:p>
              </p:txBody>
            </p:sp>
            <p:sp>
              <p:nvSpPr>
                <p:cNvPr id="66605" name="Text Box 43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NT</a:t>
                  </a:r>
                </a:p>
              </p:txBody>
            </p:sp>
            <p:sp>
              <p:nvSpPr>
                <p:cNvPr id="66606" name="Text Box 44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112" y="1584"/>
                  <a:ext cx="289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SA</a:t>
                  </a:r>
                </a:p>
              </p:txBody>
            </p:sp>
            <p:sp>
              <p:nvSpPr>
                <p:cNvPr id="66607" name="Text Box 45"/>
                <p:cNvSpPr txBox="1"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496" y="1152"/>
                  <a:ext cx="228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008000"/>
                      </a:solidFill>
                      <a:latin typeface="Tahoma" charset="0"/>
                    </a:rPr>
                    <a:t>Q</a:t>
                  </a:r>
                </a:p>
              </p:txBody>
            </p:sp>
            <p:sp>
              <p:nvSpPr>
                <p:cNvPr id="66608" name="Text Box 46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NSW</a:t>
                  </a:r>
                </a:p>
              </p:txBody>
            </p:sp>
            <p:sp>
              <p:nvSpPr>
                <p:cNvPr id="66609" name="Text Box 47"/>
                <p:cNvSpPr txBox="1"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V</a:t>
                  </a:r>
                </a:p>
              </p:txBody>
            </p:sp>
            <p:sp>
              <p:nvSpPr>
                <p:cNvPr id="66610" name="Line 48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1" name="Line 49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2" name="Line 50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3" name="Line 51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4" name="Line 52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5" name="Line 53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6" name="Line 54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6603" name="Line 55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600" name="Line 5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62000" y="5562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Pick green for Q… how does it change the domains?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0300" y="4673600"/>
            <a:ext cx="1003300" cy="393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49600" y="5067300"/>
            <a:ext cx="1003300" cy="3937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508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43000" y="3886200"/>
          <a:ext cx="7010400" cy="158496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9550" name="Rectangle 46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Map Coloring</a:t>
            </a:r>
          </a:p>
        </p:txBody>
      </p:sp>
      <p:grpSp>
        <p:nvGrpSpPr>
          <p:cNvPr id="26" name="Group 3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27" name="Group 39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T</a:t>
                </a:r>
              </a:p>
            </p:txBody>
          </p:sp>
          <p:grpSp>
            <p:nvGrpSpPr>
              <p:cNvPr id="30" name="Group 41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32" name="Text Box 42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430" y="1316"/>
                  <a:ext cx="367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FF0000"/>
                      </a:solidFill>
                      <a:latin typeface="Tahoma" charset="0"/>
                    </a:rPr>
                    <a:t>WA</a:t>
                  </a:r>
                </a:p>
              </p:txBody>
            </p:sp>
            <p:sp>
              <p:nvSpPr>
                <p:cNvPr id="33" name="Text Box 43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NT</a:t>
                  </a:r>
                </a:p>
              </p:txBody>
            </p:sp>
            <p:sp>
              <p:nvSpPr>
                <p:cNvPr id="34" name="Text Box 44"/>
                <p:cNvSpPr txBox="1"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112" y="1584"/>
                  <a:ext cx="289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SA</a:t>
                  </a:r>
                </a:p>
              </p:txBody>
            </p:sp>
            <p:sp>
              <p:nvSpPr>
                <p:cNvPr id="35" name="Text Box 45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496" y="1152"/>
                  <a:ext cx="228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008000"/>
                      </a:solidFill>
                      <a:latin typeface="Tahoma" charset="0"/>
                    </a:rPr>
                    <a:t>Q</a:t>
                  </a:r>
                </a:p>
              </p:txBody>
            </p:sp>
            <p:sp>
              <p:nvSpPr>
                <p:cNvPr id="36" name="Text Box 46"/>
                <p:cNvSpPr txBox="1"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NSW</a:t>
                  </a:r>
                </a:p>
              </p:txBody>
            </p:sp>
            <p:sp>
              <p:nvSpPr>
                <p:cNvPr id="37" name="Text Box 47"/>
                <p:cNvSpPr txBox="1"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V</a:t>
                  </a:r>
                </a:p>
              </p:txBody>
            </p:sp>
            <p:sp>
              <p:nvSpPr>
                <p:cNvPr id="38" name="Line 48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4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5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5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52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Line 5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54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" name="Line 55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Line 5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>
            <a:off x="2209800" y="5637212"/>
            <a:ext cx="838200" cy="1588"/>
          </a:xfrm>
          <a:prstGeom prst="line">
            <a:avLst/>
          </a:prstGeom>
          <a:solidFill>
            <a:srgbClr val="CC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4191000" y="5638800"/>
            <a:ext cx="838200" cy="1588"/>
          </a:xfrm>
          <a:prstGeom prst="line">
            <a:avLst/>
          </a:prstGeom>
          <a:solidFill>
            <a:srgbClr val="CC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6248400" y="5638800"/>
            <a:ext cx="838200" cy="1588"/>
          </a:xfrm>
          <a:prstGeom prst="line">
            <a:avLst/>
          </a:prstGeom>
          <a:solidFill>
            <a:srgbClr val="CC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0300" y="4673600"/>
            <a:ext cx="1003300" cy="393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49600" y="5067300"/>
            <a:ext cx="1003300" cy="3937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508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43000" y="3886200"/>
          <a:ext cx="7010400" cy="158496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9550" name="Rectangle 46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Map Coloring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" y="5791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Pick blue for V… how does it change the domains?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6" name="Group 3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62200" y="1828800"/>
            <a:ext cx="3679825" cy="1665288"/>
            <a:chOff x="1488" y="1152"/>
            <a:chExt cx="2318" cy="1049"/>
          </a:xfrm>
        </p:grpSpPr>
        <p:grpSp>
          <p:nvGrpSpPr>
            <p:cNvPr id="27" name="Group 39"/>
            <p:cNvGrpSpPr>
              <a:grpSpLocks/>
            </p:cNvGrpSpPr>
            <p:nvPr/>
          </p:nvGrpSpPr>
          <p:grpSpPr bwMode="auto">
            <a:xfrm>
              <a:off x="1488" y="1152"/>
              <a:ext cx="2318" cy="1049"/>
              <a:chOff x="1488" y="1152"/>
              <a:chExt cx="2318" cy="1049"/>
            </a:xfrm>
          </p:grpSpPr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T</a:t>
                </a:r>
              </a:p>
            </p:txBody>
          </p:sp>
          <p:grpSp>
            <p:nvGrpSpPr>
              <p:cNvPr id="30" name="Group 41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49"/>
                <a:chOff x="1430" y="1008"/>
                <a:chExt cx="1830" cy="1049"/>
              </a:xfrm>
            </p:grpSpPr>
            <p:sp>
              <p:nvSpPr>
                <p:cNvPr id="32" name="Text Box 42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430" y="1316"/>
                  <a:ext cx="367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FF0000"/>
                      </a:solidFill>
                      <a:latin typeface="Tahoma" charset="0"/>
                    </a:rPr>
                    <a:t>WA</a:t>
                  </a:r>
                </a:p>
              </p:txBody>
            </p:sp>
            <p:sp>
              <p:nvSpPr>
                <p:cNvPr id="33" name="Text Box 43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NT</a:t>
                  </a:r>
                </a:p>
              </p:txBody>
            </p:sp>
            <p:sp>
              <p:nvSpPr>
                <p:cNvPr id="34" name="Text Box 44"/>
                <p:cNvSpPr txBox="1"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112" y="1584"/>
                  <a:ext cx="289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SA</a:t>
                  </a:r>
                </a:p>
              </p:txBody>
            </p:sp>
            <p:sp>
              <p:nvSpPr>
                <p:cNvPr id="35" name="Text Box 45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496" y="1152"/>
                  <a:ext cx="228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008000"/>
                      </a:solidFill>
                      <a:latin typeface="Tahoma" charset="0"/>
                    </a:rPr>
                    <a:t>Q</a:t>
                  </a:r>
                </a:p>
              </p:txBody>
            </p:sp>
            <p:sp>
              <p:nvSpPr>
                <p:cNvPr id="36" name="Text Box 46"/>
                <p:cNvSpPr txBox="1"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NSW</a:t>
                  </a:r>
                </a:p>
              </p:txBody>
            </p:sp>
            <p:sp>
              <p:nvSpPr>
                <p:cNvPr id="37" name="Text Box 47"/>
                <p:cNvSpPr txBox="1"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496" y="1824"/>
                  <a:ext cx="214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0000FF"/>
                      </a:solidFill>
                      <a:latin typeface="Tahoma" charset="0"/>
                    </a:rPr>
                    <a:t>V</a:t>
                  </a:r>
                </a:p>
              </p:txBody>
            </p:sp>
            <p:sp>
              <p:nvSpPr>
                <p:cNvPr id="38" name="Line 48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4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5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5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52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Line 5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54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" name="Line 55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Line 5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0300" y="4673600"/>
            <a:ext cx="1003300" cy="381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6200" y="5473700"/>
            <a:ext cx="1003300" cy="381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49600" y="5080000"/>
            <a:ext cx="1003300" cy="381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1557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Map Coloring</a:t>
            </a:r>
          </a:p>
        </p:txBody>
      </p:sp>
      <p:graphicFrame>
        <p:nvGraphicFramePr>
          <p:cNvPr id="791558" name="Group 6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143000" y="3886200"/>
          <a:ext cx="7010400" cy="198120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082800" y="3581400"/>
            <a:ext cx="6524625" cy="1905000"/>
            <a:chOff x="1312" y="2256"/>
            <a:chExt cx="4110" cy="1200"/>
          </a:xfrm>
        </p:grpSpPr>
        <p:sp>
          <p:nvSpPr>
            <p:cNvPr id="70733" name="Oval 57" hidden="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312" y="3208"/>
              <a:ext cx="240" cy="240"/>
            </a:xfrm>
            <a:prstGeom prst="ellips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4" name="Oval 58" hidden="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840" y="3216"/>
              <a:ext cx="240" cy="240"/>
            </a:xfrm>
            <a:prstGeom prst="ellips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5" name="Text Box 59" hidden="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112" y="2256"/>
              <a:ext cx="3310" cy="52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>
                  <a:latin typeface="Tahoma" charset="0"/>
                </a:rPr>
                <a:t>Impossible assignments that forward </a:t>
              </a:r>
            </a:p>
            <a:p>
              <a:pPr algn="l"/>
              <a:r>
                <a:rPr lang="en-US" sz="2400">
                  <a:latin typeface="Tahoma" charset="0"/>
                </a:rPr>
                <a:t>checking do not detect</a:t>
              </a:r>
            </a:p>
          </p:txBody>
        </p:sp>
        <p:sp>
          <p:nvSpPr>
            <p:cNvPr id="70736" name="Line 60" hidden="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472" y="2784"/>
              <a:ext cx="2128" cy="44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 type="triangle" w="med" len="med"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7" name="Line 61" hidden="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584" y="2784"/>
              <a:ext cx="320" cy="44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6248400" y="6018212"/>
            <a:ext cx="838200" cy="1588"/>
          </a:xfrm>
          <a:prstGeom prst="line">
            <a:avLst/>
          </a:prstGeom>
          <a:solidFill>
            <a:srgbClr val="CC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191000" y="6019800"/>
            <a:ext cx="838200" cy="1588"/>
          </a:xfrm>
          <a:prstGeom prst="line">
            <a:avLst/>
          </a:prstGeom>
          <a:solidFill>
            <a:srgbClr val="CCFF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62200" y="1828800"/>
            <a:ext cx="3679825" cy="1665288"/>
            <a:chOff x="1488" y="1152"/>
            <a:chExt cx="2318" cy="1049"/>
          </a:xfrm>
        </p:grpSpPr>
        <p:grpSp>
          <p:nvGrpSpPr>
            <p:cNvPr id="36" name="Group 39"/>
            <p:cNvGrpSpPr>
              <a:grpSpLocks/>
            </p:cNvGrpSpPr>
            <p:nvPr/>
          </p:nvGrpSpPr>
          <p:grpSpPr bwMode="auto">
            <a:xfrm>
              <a:off x="1488" y="1152"/>
              <a:ext cx="2318" cy="1049"/>
              <a:chOff x="1488" y="1152"/>
              <a:chExt cx="2318" cy="1049"/>
            </a:xfrm>
          </p:grpSpPr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T</a:t>
                </a:r>
              </a:p>
            </p:txBody>
          </p:sp>
          <p:grpSp>
            <p:nvGrpSpPr>
              <p:cNvPr id="39" name="Group 41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49"/>
                <a:chOff x="1430" y="1008"/>
                <a:chExt cx="1830" cy="1049"/>
              </a:xfrm>
            </p:grpSpPr>
            <p:sp>
              <p:nvSpPr>
                <p:cNvPr id="41" name="Text Box 42"/>
                <p:cNvSpPr txBox="1"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430" y="1316"/>
                  <a:ext cx="367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FF0000"/>
                      </a:solidFill>
                      <a:latin typeface="Tahoma" charset="0"/>
                    </a:rPr>
                    <a:t>WA</a:t>
                  </a:r>
                </a:p>
              </p:txBody>
            </p:sp>
            <p:sp>
              <p:nvSpPr>
                <p:cNvPr id="42" name="Text Box 43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NT</a:t>
                  </a:r>
                </a:p>
              </p:txBody>
            </p:sp>
            <p:sp>
              <p:nvSpPr>
                <p:cNvPr id="43" name="Text Box 44"/>
                <p:cNvSpPr txBox="1"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112" y="1584"/>
                  <a:ext cx="289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SA</a:t>
                  </a:r>
                </a:p>
              </p:txBody>
            </p:sp>
            <p:sp>
              <p:nvSpPr>
                <p:cNvPr id="44" name="Text Box 45"/>
                <p:cNvSpPr txBox="1"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496" y="1152"/>
                  <a:ext cx="228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008000"/>
                      </a:solidFill>
                      <a:latin typeface="Tahoma" charset="0"/>
                    </a:rPr>
                    <a:t>Q</a:t>
                  </a:r>
                </a:p>
              </p:txBody>
            </p:sp>
            <p:sp>
              <p:nvSpPr>
                <p:cNvPr id="45" name="Text Box 46"/>
                <p:cNvSpPr txBox="1"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NSW</a:t>
                  </a:r>
                </a:p>
              </p:txBody>
            </p:sp>
            <p:sp>
              <p:nvSpPr>
                <p:cNvPr id="46" name="Text Box 47"/>
                <p:cNvSpPr txBox="1"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496" y="1824"/>
                  <a:ext cx="214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0000FF"/>
                      </a:solidFill>
                      <a:latin typeface="Tahoma" charset="0"/>
                    </a:rPr>
                    <a:t>V</a:t>
                  </a:r>
                </a:p>
              </p:txBody>
            </p:sp>
            <p:sp>
              <p:nvSpPr>
                <p:cNvPr id="47" name="Line 48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49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Line 50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51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52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53"/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Line 54"/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" name="Line 5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" name="Line 5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57200" y="6248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Only picked 3 colors, but already know we’re at a dead end!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0300" y="4673600"/>
            <a:ext cx="1003300" cy="393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49600" y="5067300"/>
            <a:ext cx="1003300" cy="3937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508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43000" y="3886200"/>
          <a:ext cx="7010400" cy="158496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9550" name="Rectangle 46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Map Coloring</a:t>
            </a:r>
          </a:p>
        </p:txBody>
      </p:sp>
      <p:grpSp>
        <p:nvGrpSpPr>
          <p:cNvPr id="2" name="Group 3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T</a:t>
                </a:r>
              </a:p>
            </p:txBody>
          </p:sp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32" name="Text Box 42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430" y="1316"/>
                  <a:ext cx="367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FF0000"/>
                      </a:solidFill>
                      <a:latin typeface="Tahoma" charset="0"/>
                    </a:rPr>
                    <a:t>WA</a:t>
                  </a:r>
                </a:p>
              </p:txBody>
            </p:sp>
            <p:sp>
              <p:nvSpPr>
                <p:cNvPr id="33" name="Text Box 43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NT</a:t>
                  </a:r>
                </a:p>
              </p:txBody>
            </p:sp>
            <p:sp>
              <p:nvSpPr>
                <p:cNvPr id="34" name="Text Box 44"/>
                <p:cNvSpPr txBox="1"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112" y="1584"/>
                  <a:ext cx="289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SA</a:t>
                  </a:r>
                </a:p>
              </p:txBody>
            </p:sp>
            <p:sp>
              <p:nvSpPr>
                <p:cNvPr id="35" name="Text Box 45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496" y="1152"/>
                  <a:ext cx="228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008000"/>
                      </a:solidFill>
                      <a:latin typeface="Tahoma" charset="0"/>
                    </a:rPr>
                    <a:t>Q</a:t>
                  </a:r>
                </a:p>
              </p:txBody>
            </p:sp>
            <p:sp>
              <p:nvSpPr>
                <p:cNvPr id="36" name="Text Box 46"/>
                <p:cNvSpPr txBox="1"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NSW</a:t>
                  </a:r>
                </a:p>
              </p:txBody>
            </p:sp>
            <p:sp>
              <p:nvSpPr>
                <p:cNvPr id="37" name="Text Box 47"/>
                <p:cNvSpPr txBox="1"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V</a:t>
                  </a:r>
                </a:p>
              </p:txBody>
            </p:sp>
            <p:sp>
              <p:nvSpPr>
                <p:cNvPr id="38" name="Line 48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4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5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5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52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Line 5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54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" name="Line 55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Line 5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24000" y="57912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After just selecting 2… anything wrong with this?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0300" y="4673600"/>
            <a:ext cx="1003300" cy="393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49600" y="5067300"/>
            <a:ext cx="1003300" cy="3937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508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43000" y="3886200"/>
          <a:ext cx="7010400" cy="158496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9550" name="Rectangle 46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Map Coloring</a:t>
            </a:r>
          </a:p>
        </p:txBody>
      </p:sp>
      <p:grpSp>
        <p:nvGrpSpPr>
          <p:cNvPr id="2" name="Group 3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ahoma" charset="0"/>
                  </a:rPr>
                  <a:t>T</a:t>
                </a:r>
              </a:p>
            </p:txBody>
          </p:sp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32" name="Text Box 42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430" y="1316"/>
                  <a:ext cx="367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FF0000"/>
                      </a:solidFill>
                      <a:latin typeface="Tahoma" charset="0"/>
                    </a:rPr>
                    <a:t>WA</a:t>
                  </a:r>
                </a:p>
              </p:txBody>
            </p:sp>
            <p:sp>
              <p:nvSpPr>
                <p:cNvPr id="33" name="Text Box 43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NT</a:t>
                  </a:r>
                </a:p>
              </p:txBody>
            </p:sp>
            <p:sp>
              <p:nvSpPr>
                <p:cNvPr id="34" name="Text Box 44"/>
                <p:cNvSpPr txBox="1"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112" y="1584"/>
                  <a:ext cx="289" cy="237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SA</a:t>
                  </a:r>
                </a:p>
              </p:txBody>
            </p:sp>
            <p:sp>
              <p:nvSpPr>
                <p:cNvPr id="35" name="Text Box 45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496" y="1152"/>
                  <a:ext cx="228" cy="2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 dirty="0">
                      <a:solidFill>
                        <a:srgbClr val="008000"/>
                      </a:solidFill>
                      <a:latin typeface="Tahoma" charset="0"/>
                    </a:rPr>
                    <a:t>Q</a:t>
                  </a:r>
                </a:p>
              </p:txBody>
            </p:sp>
            <p:sp>
              <p:nvSpPr>
                <p:cNvPr id="36" name="Text Box 46"/>
                <p:cNvSpPr txBox="1"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NSW</a:t>
                  </a:r>
                </a:p>
              </p:txBody>
            </p:sp>
            <p:sp>
              <p:nvSpPr>
                <p:cNvPr id="37" name="Text Box 47"/>
                <p:cNvSpPr txBox="1"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>
                      <a:latin typeface="Tahoma" charset="0"/>
                    </a:rPr>
                    <a:t>V</a:t>
                  </a:r>
                </a:p>
              </p:txBody>
            </p:sp>
            <p:sp>
              <p:nvSpPr>
                <p:cNvPr id="38" name="Line 48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4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5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5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52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Line 5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54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1" name="Line 55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Line 5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24000" y="57912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After just selecting 2… anything wrong with this?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133600" y="5029200"/>
            <a:ext cx="533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096000" y="5029200"/>
            <a:ext cx="533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19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Removal of Arc Inconsistencies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Given two variables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2400" i="1" baseline="-25000" dirty="0" err="1" smtClean="0"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400" i="1" dirty="0" err="1" smtClean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2400" i="1" baseline="-25000" dirty="0" err="1" smtClean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that are connected by some constraint</a:t>
            </a:r>
          </a:p>
          <a:p>
            <a:pPr eaLnBrk="1" hangingPunct="1"/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 have the current remaining domains </a:t>
            </a:r>
            <a:r>
              <a:rPr lang="en-US" sz="2400" i="1" dirty="0" err="1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400" i="1" baseline="-25000" dirty="0" err="1" smtClean="0">
                <a:latin typeface="Arial" charset="0"/>
                <a:ea typeface="Arial" charset="0"/>
                <a:cs typeface="Arial" charset="0"/>
              </a:rPr>
              <a:t>xj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400" i="1" dirty="0" err="1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400" i="1" baseline="-25000" dirty="0" err="1" smtClean="0">
                <a:latin typeface="Arial" charset="0"/>
                <a:ea typeface="Arial" charset="0"/>
                <a:cs typeface="Arial" charset="0"/>
              </a:rPr>
              <a:t>xk</a:t>
            </a:r>
            <a:endParaRPr lang="en-US" sz="2400" i="1" baseline="-250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For every possible label in </a:t>
            </a:r>
            <a:r>
              <a:rPr lang="en-US" sz="2400" i="1" dirty="0" err="1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400" i="1" baseline="-25000" dirty="0" err="1" smtClean="0">
                <a:latin typeface="Arial" charset="0"/>
                <a:ea typeface="Arial" charset="0"/>
                <a:cs typeface="Arial" charset="0"/>
              </a:rPr>
              <a:t>xj</a:t>
            </a:r>
            <a:endParaRPr lang="en-US" sz="2400" i="1" baseline="-25000" dirty="0" smtClean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if using that label leaves no possible labels in </a:t>
            </a:r>
            <a:r>
              <a:rPr lang="en-US" sz="2000" i="1" dirty="0" err="1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000" i="1" baseline="-25000" dirty="0" err="1" smtClean="0">
                <a:latin typeface="Arial" charset="0"/>
                <a:ea typeface="Arial" charset="0"/>
                <a:cs typeface="Arial" charset="0"/>
              </a:rPr>
              <a:t>xk</a:t>
            </a:r>
            <a:endParaRPr lang="en-US" sz="2000" i="1" baseline="-25000" dirty="0" smtClean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Then get rid of that possible label</a:t>
            </a:r>
          </a:p>
          <a:p>
            <a:pPr lvl="1" eaLnBrk="1" hangingPunct="1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See full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pseudocode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in the book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Intro Example: 8-Queens</a:t>
            </a:r>
          </a:p>
        </p:txBody>
      </p:sp>
      <p:grpSp>
        <p:nvGrpSpPr>
          <p:cNvPr id="2150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124200" y="1981200"/>
            <a:ext cx="2438400" cy="2438400"/>
            <a:chOff x="960" y="1344"/>
            <a:chExt cx="1536" cy="1536"/>
          </a:xfrm>
        </p:grpSpPr>
        <p:sp>
          <p:nvSpPr>
            <p:cNvPr id="21549" name="Rectangle 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0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1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2" name="Rectangle 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3" name="Rectangle 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4" name="Rectangle 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5" name="Rectangle 1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6" name="Rectangle 1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7" name="Rectangle 1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8" name="Rectangle 1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9" name="Rectangle 1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0" name="Rectangle 1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1" name="Rectangle 1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2" name="Rectangle 17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3" name="Rectangle 18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4" name="Rectangle 19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5" name="Rectangle 20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6" name="Rectangle 21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7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8" name="Rectangle 2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9" name="Rectangle 2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0" name="Rectangle 2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1" name="Rectangle 2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2" name="Rectangle 2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3" name="Rectangle 2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4" name="Rectangle 2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5" name="Rectangle 3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6" name="Rectangle 3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7" name="Rectangle 3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8" name="Rectangle 33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9" name="Rectangle 3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0" name="Rectangle 3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1" name="Rectangle 36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2437" name="AutoShape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32004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438" name="AutoShape 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259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124200" y="1981200"/>
            <a:ext cx="2438400" cy="2438400"/>
            <a:chOff x="1920" y="1536"/>
            <a:chExt cx="1536" cy="1536"/>
          </a:xfrm>
        </p:grpSpPr>
        <p:sp>
          <p:nvSpPr>
            <p:cNvPr id="21528" name="Oval 4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112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9" name="Oval 4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920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0" name="Oval 4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20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1" name="Oval 4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920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2" name="Oval 4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920" y="211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3" name="Oval 4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920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4" name="Oval 4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920" y="172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5" name="Oval 4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920" y="153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6" name="Oval 4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96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7" name="Oval 4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04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8" name="Oval 5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96" y="172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9" name="Oval 5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04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0" name="Oval 5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112" y="211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1" name="Oval 5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264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2" name="Oval 5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072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3" name="Oval 5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880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4" name="Oval 5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688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5" name="Oval 5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96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6" name="Oval 5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304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7" name="Oval 5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112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8" name="Oval 6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688" y="153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6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429000" y="1981200"/>
            <a:ext cx="2133600" cy="2438400"/>
            <a:chOff x="2112" y="1536"/>
            <a:chExt cx="1344" cy="1536"/>
          </a:xfrm>
        </p:grpSpPr>
        <p:grpSp>
          <p:nvGrpSpPr>
            <p:cNvPr id="21512" name="Group 62"/>
            <p:cNvGrpSpPr>
              <a:grpSpLocks/>
            </p:cNvGrpSpPr>
            <p:nvPr/>
          </p:nvGrpSpPr>
          <p:grpSpPr bwMode="auto">
            <a:xfrm>
              <a:off x="2112" y="1536"/>
              <a:ext cx="1152" cy="1536"/>
              <a:chOff x="2112" y="1536"/>
              <a:chExt cx="1152" cy="1536"/>
            </a:xfrm>
          </p:grpSpPr>
          <p:sp>
            <p:nvSpPr>
              <p:cNvPr id="21518" name="Oval 63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072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9" name="Oval 6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80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0" name="Oval 6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688" y="249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1" name="Oval 6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304" y="2112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2" name="Oval 6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496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3" name="Oval 68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304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4" name="Oval 69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112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5" name="Oval 70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112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6" name="Oval 7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12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7" name="Oval 7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112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513" name="Oval 7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96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Oval 7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8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5" name="Oval 7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880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Oval 7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72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Oval 7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4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219200" y="5105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decisions you make constrain the possible set of next states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consistency: AC-3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971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What happens if we remove a possible value during an arc consistency check?</a:t>
            </a:r>
          </a:p>
          <a:p>
            <a:pPr lvl="1"/>
            <a:r>
              <a:rPr lang="en-US" sz="2000" dirty="0" smtClean="0"/>
              <a:t>may cause other domains to change!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When </a:t>
            </a:r>
            <a:r>
              <a:rPr lang="en-US" sz="2400" dirty="0" smtClean="0">
                <a:solidFill>
                  <a:srgbClr val="FF0000"/>
                </a:solidFill>
              </a:rPr>
              <a:t>do we stop?</a:t>
            </a:r>
          </a:p>
          <a:p>
            <a:pPr lvl="1"/>
            <a:r>
              <a:rPr lang="en-US" sz="2000" dirty="0" smtClean="0"/>
              <a:t>keep running repeatedly until no inconsistencies remain</a:t>
            </a:r>
          </a:p>
          <a:p>
            <a:pPr lvl="1"/>
            <a:r>
              <a:rPr lang="en-US" sz="2000" dirty="0" smtClean="0"/>
              <a:t>can get very complicated to keep track of which to </a:t>
            </a:r>
            <a:r>
              <a:rPr lang="en-US" sz="2000" dirty="0" smtClean="0"/>
              <a:t>check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consistency: AC-3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41437"/>
            <a:ext cx="8839200" cy="51355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systematic </a:t>
            </a:r>
            <a:r>
              <a:rPr lang="en-US" sz="2400" dirty="0" smtClean="0"/>
              <a:t>way to keep track of which arcs still need to be </a:t>
            </a:r>
            <a:r>
              <a:rPr lang="en-US" sz="2400" dirty="0" smtClean="0"/>
              <a:t>checked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b="1" dirty="0" smtClean="0"/>
              <a:t>AC-3</a:t>
            </a:r>
            <a:endParaRPr lang="en-US" sz="2400" b="1" dirty="0"/>
          </a:p>
          <a:p>
            <a:pPr lvl="1"/>
            <a:r>
              <a:rPr lang="en-US" sz="2400" dirty="0" smtClean="0"/>
              <a:t>keep </a:t>
            </a:r>
            <a:r>
              <a:rPr lang="en-US" sz="2400" dirty="0" smtClean="0"/>
              <a:t>track of the set of possible constraints/arcs that may need to be </a:t>
            </a:r>
            <a:r>
              <a:rPr lang="en-US" sz="2400" dirty="0" smtClean="0"/>
              <a:t>checked</a:t>
            </a:r>
            <a:endParaRPr lang="en-US" sz="2400" dirty="0"/>
          </a:p>
          <a:p>
            <a:pPr lvl="1"/>
            <a:r>
              <a:rPr lang="en-US" sz="2400" dirty="0" smtClean="0"/>
              <a:t>grab </a:t>
            </a:r>
            <a:r>
              <a:rPr lang="en-US" sz="2400" dirty="0" smtClean="0"/>
              <a:t>one from this </a:t>
            </a:r>
            <a:r>
              <a:rPr lang="en-US" sz="2400" dirty="0" smtClean="0"/>
              <a:t>set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 smtClean="0"/>
              <a:t>we make changes to variable’s domain, add all of it’s constraints into the </a:t>
            </a:r>
            <a:r>
              <a:rPr lang="en-US" sz="2400" dirty="0" smtClean="0"/>
              <a:t>set</a:t>
            </a:r>
            <a:endParaRPr lang="en-US" sz="2400" dirty="0"/>
          </a:p>
          <a:p>
            <a:pPr lvl="1"/>
            <a:r>
              <a:rPr lang="en-US" sz="2400" dirty="0" smtClean="0"/>
              <a:t>keep </a:t>
            </a:r>
            <a:r>
              <a:rPr lang="en-US" sz="2400" dirty="0" smtClean="0"/>
              <a:t>doing this until no constraints exist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34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Solving a CSP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31838" y="1239838"/>
            <a:ext cx="77724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/>
              <a:t>Search: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-128"/>
              </a:rPr>
              <a:t>can find good solutions, but must examine non-solutions along the way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Constraint </a:t>
            </a:r>
            <a:r>
              <a:rPr lang="en-US" sz="2800" dirty="0"/>
              <a:t>Propagation: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-128"/>
              </a:rPr>
              <a:t>can rule out non-solutions, but this is not the same as finding </a:t>
            </a:r>
            <a:r>
              <a:rPr lang="en-US" sz="2400" dirty="0" smtClean="0">
                <a:ea typeface="ＭＳ Ｐゴシック" charset="-128"/>
              </a:rPr>
              <a:t>solutions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Interweave </a:t>
            </a:r>
            <a:r>
              <a:rPr lang="en-US" sz="2800" dirty="0">
                <a:solidFill>
                  <a:srgbClr val="CC3300"/>
                </a:solidFill>
              </a:rPr>
              <a:t>constraint propagation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CC3300"/>
                </a:solidFill>
              </a:rPr>
              <a:t>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-128"/>
              </a:rPr>
              <a:t>Perform constraint propagation at each search step.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4-Queens Problem</a:t>
            </a:r>
          </a:p>
        </p:txBody>
      </p:sp>
      <p:grpSp>
        <p:nvGrpSpPr>
          <p:cNvPr id="8089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1905000"/>
            <a:ext cx="2133600" cy="2209800"/>
            <a:chOff x="624" y="1776"/>
            <a:chExt cx="1344" cy="1392"/>
          </a:xfrm>
        </p:grpSpPr>
        <p:grpSp>
          <p:nvGrpSpPr>
            <p:cNvPr id="80920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80929" name="Rectangle 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0" name="Rectangle 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1" name="Rectangle 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2" name="Rectangle 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3" name="Rectangle 9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4" name="Rectangle 1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5" name="Rectangle 1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6" name="Rectangle 1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37" name="Rectangle 1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921" name="Text Box 1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80922" name="Text Box 1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80923" name="Text Box 1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80924" name="Text Box 1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80925" name="Text Box 1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80926" name="Text Box 1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80927" name="Text Box 2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80928" name="Text Box 2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80900" name="Group 2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267200" y="1371600"/>
            <a:ext cx="3714750" cy="3270250"/>
            <a:chOff x="2445" y="1344"/>
            <a:chExt cx="2340" cy="2060"/>
          </a:xfrm>
        </p:grpSpPr>
        <p:grpSp>
          <p:nvGrpSpPr>
            <p:cNvPr id="80909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80916" name="Text Box 24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80917" name="Text Box 25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X3</a:t>
                </a:r>
              </a:p>
              <a:p>
                <a:r>
                  <a:rPr 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80918" name="Text Box 26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X4</a:t>
                </a:r>
              </a:p>
              <a:p>
                <a:r>
                  <a:rPr 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80919" name="Text Box 2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X2</a:t>
                </a:r>
              </a:p>
              <a:p>
                <a:r>
                  <a:rPr 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80910" name="Line 2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1" name="Line 2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2" name="Line 3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Line 3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5" name="Line 3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901" name="AutoShap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286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57400" y="2362200"/>
            <a:ext cx="1219200" cy="1676400"/>
            <a:chOff x="1296" y="1968"/>
            <a:chExt cx="768" cy="1056"/>
          </a:xfrm>
        </p:grpSpPr>
        <p:sp>
          <p:nvSpPr>
            <p:cNvPr id="80903" name="Oval 3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4" name="Oval 3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5" name="Oval 3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72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6" name="Oval 3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7" name="Oval 4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72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8" name="Oval 4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00200" y="5257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can we remove with forward checking?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4-Queens Problem</a:t>
            </a:r>
          </a:p>
        </p:txBody>
      </p:sp>
      <p:grpSp>
        <p:nvGrpSpPr>
          <p:cNvPr id="8294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1905000"/>
            <a:ext cx="2133600" cy="2209800"/>
            <a:chOff x="624" y="1776"/>
            <a:chExt cx="1344" cy="1392"/>
          </a:xfrm>
        </p:grpSpPr>
        <p:grpSp>
          <p:nvGrpSpPr>
            <p:cNvPr id="82970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82979" name="Rectangle 5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80" name="Rectangle 6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81" name="Rectangle 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82" name="Rectangle 8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83" name="Rectangle 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84" name="Rectangle 10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85" name="Rectangle 11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86" name="Rectangle 12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87" name="Rectangle 1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971" name="Text Box 1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82972" name="Text Box 1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82973" name="Text Box 1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82974" name="Text Box 1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82975" name="Text Box 1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82976" name="Text Box 1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82977" name="Text Box 2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82978" name="Text Box 2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82948" name="Group 2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267200" y="1371600"/>
            <a:ext cx="3714750" cy="3270250"/>
            <a:chOff x="2445" y="1344"/>
            <a:chExt cx="2340" cy="2060"/>
          </a:xfrm>
        </p:grpSpPr>
        <p:grpSp>
          <p:nvGrpSpPr>
            <p:cNvPr id="82959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82966" name="Text Box 24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82967" name="Text Box 25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X3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,2,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,4}</a:t>
                </a:r>
              </a:p>
            </p:txBody>
          </p:sp>
          <p:sp>
            <p:nvSpPr>
              <p:cNvPr id="82968" name="Text Box 2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X4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,2,3,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 sz="2400">
                    <a:latin typeface="Tahoma" charset="0"/>
                  </a:rPr>
                  <a:t>}</a:t>
                </a:r>
              </a:p>
            </p:txBody>
          </p:sp>
          <p:sp>
            <p:nvSpPr>
              <p:cNvPr id="82969" name="Text Box 27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X2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,3,4}</a:t>
                </a:r>
              </a:p>
            </p:txBody>
          </p:sp>
        </p:grpSp>
        <p:sp>
          <p:nvSpPr>
            <p:cNvPr id="82960" name="Line 2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1" name="Line 2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2" name="Line 3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3" name="Line 3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4" name="Line 3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5" name="Line 3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949" name="AutoShap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286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950" name="Group 3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57400" y="2362200"/>
            <a:ext cx="1219200" cy="1676400"/>
            <a:chOff x="1296" y="1968"/>
            <a:chExt cx="768" cy="1056"/>
          </a:xfrm>
        </p:grpSpPr>
        <p:sp>
          <p:nvSpPr>
            <p:cNvPr id="82953" name="Oval 3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4" name="Oval 3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5" name="Oval 3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72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6" name="Oval 3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7" name="Oval 4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872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8" name="Oval 4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951" name="Text Box 42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425" y="6080125"/>
            <a:ext cx="2216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forward propagation</a:t>
            </a:r>
          </a:p>
        </p:txBody>
      </p:sp>
      <p:sp>
        <p:nvSpPr>
          <p:cNvPr id="82952" name="Oval 43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47286">
            <a:off x="5954713" y="2890838"/>
            <a:ext cx="306387" cy="1881187"/>
          </a:xfrm>
          <a:prstGeom prst="ellipse">
            <a:avLst/>
          </a:prstGeom>
          <a:noFill/>
          <a:ln w="25400">
            <a:solidFill>
              <a:srgbClr val="33CC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90600" y="5181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Anything else with arc consistency?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812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Can’t have X2 = 3!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4-Queens Problem</a:t>
            </a:r>
          </a:p>
        </p:txBody>
      </p:sp>
      <p:grpSp>
        <p:nvGrpSpPr>
          <p:cNvPr id="8499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1905000"/>
            <a:ext cx="2133600" cy="2209800"/>
            <a:chOff x="624" y="1776"/>
            <a:chExt cx="1344" cy="1392"/>
          </a:xfrm>
        </p:grpSpPr>
        <p:grpSp>
          <p:nvGrpSpPr>
            <p:cNvPr id="8501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85025" name="Rectangle 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6" name="Rectangle 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7" name="Rectangle 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8" name="Rectangle 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9" name="Rectangle 9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0" name="Rectangle 1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1" name="Rectangle 1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2" name="Rectangle 1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3" name="Rectangle 1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017" name="Text Box 1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85018" name="Text Box 1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85019" name="Text Box 1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85020" name="Text Box 1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85021" name="Text Box 1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85022" name="Text Box 1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85023" name="Text Box 2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85024" name="Text Box 2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84996" name="Group 2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267200" y="1371600"/>
            <a:ext cx="3714750" cy="3270250"/>
            <a:chOff x="2445" y="1344"/>
            <a:chExt cx="2340" cy="2060"/>
          </a:xfrm>
        </p:grpSpPr>
        <p:grpSp>
          <p:nvGrpSpPr>
            <p:cNvPr id="8500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85012" name="Text Box 24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85013" name="Text Box 25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X3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,2,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,4}</a:t>
                </a:r>
              </a:p>
            </p:txBody>
          </p:sp>
          <p:sp>
            <p:nvSpPr>
              <p:cNvPr id="85014" name="Text Box 26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X4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,2,3,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 sz="2400">
                    <a:latin typeface="Tahoma" charset="0"/>
                  </a:rPr>
                  <a:t>}</a:t>
                </a:r>
              </a:p>
            </p:txBody>
          </p:sp>
          <p:sp>
            <p:nvSpPr>
              <p:cNvPr id="85015" name="Text Box 2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X2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85006" name="Line 2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7" name="Line 2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8" name="Line 3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9" name="Line 3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0" name="Line 3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1" name="Line 3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4997" name="AutoShap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286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4998" name="Group 3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57400" y="2362200"/>
            <a:ext cx="1219200" cy="1676400"/>
            <a:chOff x="1296" y="1968"/>
            <a:chExt cx="768" cy="1056"/>
          </a:xfrm>
        </p:grpSpPr>
        <p:sp>
          <p:nvSpPr>
            <p:cNvPr id="84999" name="Oval 3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0" name="Oval 3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1" name="Oval 3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72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2" name="Oval 3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3" name="Oval 4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72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4" name="Oval 4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00200" y="5181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Anything else?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12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Can’t have X3 = 4!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4-Queens Problem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1905000"/>
            <a:ext cx="2133600" cy="2209800"/>
            <a:chOff x="624" y="1776"/>
            <a:chExt cx="1344" cy="139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85025" name="Rectangle 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6" name="Rectangle 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7" name="Rectangle 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8" name="Rectangle 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9" name="Rectangle 9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0" name="Rectangle 1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1" name="Rectangle 1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2" name="Rectangle 1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3" name="Rectangle 1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017" name="Text Box 1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85018" name="Text Box 1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85019" name="Text Box 1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85020" name="Text Box 1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85021" name="Text Box 1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85022" name="Text Box 1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85023" name="Text Box 2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85024" name="Text Box 2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267200" y="1371600"/>
            <a:ext cx="3714750" cy="3270250"/>
            <a:chOff x="2445" y="1344"/>
            <a:chExt cx="2340" cy="2060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85012" name="Text Box 24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85013" name="Text Box 25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445" y="2880"/>
                <a:ext cx="857" cy="52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dirty="0">
                    <a:latin typeface="Tahoma" charset="0"/>
                  </a:rPr>
                  <a:t>X3</a:t>
                </a:r>
              </a:p>
              <a:p>
                <a:r>
                  <a:rPr lang="en-US" sz="2400" dirty="0">
                    <a:latin typeface="Tahoma" charset="0"/>
                  </a:rPr>
                  <a:t>{</a:t>
                </a:r>
                <a:r>
                  <a:rPr lang="en-US" sz="2400" dirty="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 dirty="0">
                    <a:latin typeface="Tahoma" charset="0"/>
                  </a:rPr>
                  <a:t>,2,</a:t>
                </a:r>
                <a:r>
                  <a:rPr lang="en-US" sz="2400" dirty="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 dirty="0" smtClean="0">
                    <a:latin typeface="Tahoma" charset="0"/>
                  </a:rPr>
                  <a:t>, }</a:t>
                </a:r>
                <a:endParaRPr lang="en-US" sz="2400" dirty="0">
                  <a:latin typeface="Tahoma" charset="0"/>
                </a:endParaRPr>
              </a:p>
            </p:txBody>
          </p:sp>
          <p:sp>
            <p:nvSpPr>
              <p:cNvPr id="85014" name="Text Box 26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X4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,2,3,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 sz="2400">
                    <a:latin typeface="Tahoma" charset="0"/>
                  </a:rPr>
                  <a:t>}</a:t>
                </a:r>
              </a:p>
            </p:txBody>
          </p:sp>
          <p:sp>
            <p:nvSpPr>
              <p:cNvPr id="85015" name="Text Box 2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X2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85006" name="Line 2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7" name="Line 2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8" name="Line 3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9" name="Line 3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0" name="Line 3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1" name="Line 3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4997" name="AutoShap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286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57400" y="2362200"/>
            <a:ext cx="1219200" cy="1676400"/>
            <a:chOff x="1296" y="1968"/>
            <a:chExt cx="768" cy="1056"/>
          </a:xfrm>
        </p:grpSpPr>
        <p:sp>
          <p:nvSpPr>
            <p:cNvPr id="84999" name="Oval 3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0" name="Oval 3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1" name="Oval 3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72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2" name="Oval 3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3" name="Oval 4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72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4" name="Oval 4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00200" y="5181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Anything else?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12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Can’t have X3 = 2!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4-Queens Problem</a:t>
            </a:r>
          </a:p>
        </p:txBody>
      </p:sp>
      <p:grpSp>
        <p:nvGrpSpPr>
          <p:cNvPr id="8704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1905000"/>
            <a:ext cx="2133600" cy="2209800"/>
            <a:chOff x="624" y="1776"/>
            <a:chExt cx="1344" cy="1392"/>
          </a:xfrm>
        </p:grpSpPr>
        <p:grpSp>
          <p:nvGrpSpPr>
            <p:cNvPr id="87064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87073" name="Rectangle 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4" name="Rectangle 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5" name="Rectangle 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6" name="Rectangle 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7" name="Rectangle 9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8" name="Rectangle 1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9" name="Rectangle 1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0" name="Rectangle 1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81" name="Rectangle 1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7065" name="Text Box 1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87066" name="Text Box 1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87067" name="Text Box 1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87068" name="Text Box 1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87069" name="Text Box 1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87070" name="Text Box 1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87071" name="Text Box 2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87072" name="Text Box 2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87044" name="Group 2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267200" y="1371600"/>
            <a:ext cx="3714750" cy="3270250"/>
            <a:chOff x="2445" y="1344"/>
            <a:chExt cx="2340" cy="2060"/>
          </a:xfrm>
        </p:grpSpPr>
        <p:grpSp>
          <p:nvGrpSpPr>
            <p:cNvPr id="87053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87060" name="Text Box 24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87061" name="Text Box 25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X3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 sz="2400">
                    <a:latin typeface="Tahoma" charset="0"/>
                  </a:rPr>
                  <a:t>}</a:t>
                </a:r>
              </a:p>
            </p:txBody>
          </p:sp>
          <p:sp>
            <p:nvSpPr>
              <p:cNvPr id="87062" name="Text Box 26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X4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,2,3,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 sz="2400">
                    <a:latin typeface="Tahoma" charset="0"/>
                  </a:rPr>
                  <a:t>}</a:t>
                </a:r>
              </a:p>
            </p:txBody>
          </p:sp>
          <p:sp>
            <p:nvSpPr>
              <p:cNvPr id="87063" name="Text Box 2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X2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87054" name="Line 2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5" name="Line 2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6" name="Line 3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7" name="Line 3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8" name="Line 3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45" name="AutoShap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286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46" name="Group 3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57400" y="2362200"/>
            <a:ext cx="1219200" cy="1676400"/>
            <a:chOff x="1296" y="1968"/>
            <a:chExt cx="768" cy="1056"/>
          </a:xfrm>
        </p:grpSpPr>
        <p:sp>
          <p:nvSpPr>
            <p:cNvPr id="87047" name="Oval 3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48" name="Oval 3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49" name="Oval 3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72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0" name="Oval 3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1" name="Oval 4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72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2" name="Oval 4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Oval 41"/>
          <p:cNvSpPr/>
          <p:nvPr/>
        </p:nvSpPr>
        <p:spPr bwMode="auto">
          <a:xfrm>
            <a:off x="3733800" y="3429000"/>
            <a:ext cx="2514600" cy="1676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95400" y="5522893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Technically no search over values was involved.  Only looked at constraints.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4-Queens Problem</a:t>
            </a:r>
          </a:p>
        </p:txBody>
      </p:sp>
      <p:grpSp>
        <p:nvGrpSpPr>
          <p:cNvPr id="8909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1905000"/>
            <a:ext cx="2133600" cy="2209800"/>
            <a:chOff x="624" y="1776"/>
            <a:chExt cx="1344" cy="1392"/>
          </a:xfrm>
        </p:grpSpPr>
        <p:grpSp>
          <p:nvGrpSpPr>
            <p:cNvPr id="89112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89121" name="Rectangle 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2" name="Rectangle 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3" name="Rectangle 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4" name="Rectangle 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5" name="Rectangle 9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6" name="Rectangle 1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7" name="Rectangle 1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8" name="Rectangle 1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9" name="Rectangle 1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9113" name="Text Box 1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89114" name="Text Box 1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89115" name="Text Box 1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89116" name="Text Box 1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89117" name="Text Box 1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89118" name="Text Box 1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89119" name="Text Box 2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89120" name="Text Box 2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89092" name="Group 2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267200" y="1371600"/>
            <a:ext cx="3714750" cy="3270250"/>
            <a:chOff x="2445" y="1344"/>
            <a:chExt cx="2340" cy="2060"/>
          </a:xfrm>
        </p:grpSpPr>
        <p:grpSp>
          <p:nvGrpSpPr>
            <p:cNvPr id="89101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89108" name="Text Box 24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X1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,3,4}</a:t>
                </a:r>
              </a:p>
            </p:txBody>
          </p:sp>
          <p:sp>
            <p:nvSpPr>
              <p:cNvPr id="89109" name="Text Box 25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X3</a:t>
                </a:r>
              </a:p>
              <a:p>
                <a:r>
                  <a:rPr 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89110" name="Text Box 26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X4</a:t>
                </a:r>
              </a:p>
              <a:p>
                <a:r>
                  <a:rPr 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89111" name="Text Box 2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X2</a:t>
                </a:r>
              </a:p>
              <a:p>
                <a:r>
                  <a:rPr 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89102" name="Line 2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3" name="Line 2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4" name="Line 3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5" name="Line 3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6" name="Line 3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7" name="Line 3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093" name="AutoShap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743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57400" y="2362200"/>
            <a:ext cx="1219200" cy="1676400"/>
            <a:chOff x="1296" y="1968"/>
            <a:chExt cx="768" cy="1056"/>
          </a:xfrm>
        </p:grpSpPr>
        <p:sp>
          <p:nvSpPr>
            <p:cNvPr id="89095" name="Oval 3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6" name="Oval 3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7" name="Oval 3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8" name="Oval 3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9" name="Oval 4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0" name="Oval 4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4-Queens Problem</a:t>
            </a:r>
          </a:p>
        </p:txBody>
      </p:sp>
      <p:grpSp>
        <p:nvGrpSpPr>
          <p:cNvPr id="9113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1905000"/>
            <a:ext cx="2133600" cy="2209800"/>
            <a:chOff x="624" y="1776"/>
            <a:chExt cx="1344" cy="1392"/>
          </a:xfrm>
        </p:grpSpPr>
        <p:grpSp>
          <p:nvGrpSpPr>
            <p:cNvPr id="91160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91169" name="Rectangle 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70" name="Rectangle 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71" name="Rectangle 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72" name="Rectangle 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73" name="Rectangle 9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74" name="Rectangle 1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75" name="Rectangle 1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76" name="Rectangle 1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77" name="Rectangle 1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1161" name="Text Box 1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91162" name="Text Box 1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91163" name="Text Box 1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91164" name="Text Box 1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91165" name="Text Box 1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91166" name="Text Box 1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91167" name="Text Box 2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91168" name="Text Box 2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91140" name="Group 2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267200" y="1371600"/>
            <a:ext cx="3714750" cy="3270250"/>
            <a:chOff x="2445" y="1344"/>
            <a:chExt cx="2340" cy="2060"/>
          </a:xfrm>
        </p:grpSpPr>
        <p:grpSp>
          <p:nvGrpSpPr>
            <p:cNvPr id="91149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91156" name="Text Box 24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X1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,3,4}</a:t>
                </a:r>
              </a:p>
            </p:txBody>
          </p:sp>
          <p:sp>
            <p:nvSpPr>
              <p:cNvPr id="91157" name="Text Box 25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X3</a:t>
                </a:r>
              </a:p>
              <a:p>
                <a:r>
                  <a:rPr lang="en-US" sz="2400">
                    <a:latin typeface="Tahoma" charset="0"/>
                  </a:rPr>
                  <a:t>{1,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,3,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 sz="2400">
                    <a:latin typeface="Tahoma" charset="0"/>
                  </a:rPr>
                  <a:t>}</a:t>
                </a:r>
              </a:p>
            </p:txBody>
          </p:sp>
          <p:sp>
            <p:nvSpPr>
              <p:cNvPr id="91158" name="Text Box 26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X4</a:t>
                </a:r>
              </a:p>
              <a:p>
                <a:r>
                  <a:rPr lang="en-US" sz="2400">
                    <a:latin typeface="Tahoma" charset="0"/>
                  </a:rPr>
                  <a:t>{1,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,3,4}</a:t>
                </a:r>
              </a:p>
            </p:txBody>
          </p:sp>
          <p:sp>
            <p:nvSpPr>
              <p:cNvPr id="91159" name="Text Box 2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X2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91150" name="Line 2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51" name="Line 2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52" name="Line 3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53" name="Line 3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54" name="Line 3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55" name="Line 3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1141" name="AutoShap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743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1142" name="Group 3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57400" y="2362200"/>
            <a:ext cx="1219200" cy="1676400"/>
            <a:chOff x="1296" y="1968"/>
            <a:chExt cx="768" cy="1056"/>
          </a:xfrm>
        </p:grpSpPr>
        <p:sp>
          <p:nvSpPr>
            <p:cNvPr id="91143" name="Oval 3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4" name="Oval 3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5" name="Oval 3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6" name="Oval 3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7" name="Oval 4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48" name="Oval 4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505200" y="4800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09800" y="5791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Can’t have X3 = 3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Sudoku</a:t>
            </a:r>
            <a:endParaRPr lang="en-US" dirty="0"/>
          </a:p>
        </p:txBody>
      </p:sp>
      <p:pic>
        <p:nvPicPr>
          <p:cNvPr id="62482" name="Picture 18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00200"/>
            <a:ext cx="4038600" cy="4025900"/>
          </a:xfrm>
          <a:noFill/>
          <a:ln/>
        </p:spPr>
      </p:pic>
      <p:sp>
        <p:nvSpPr>
          <p:cNvPr id="6" name="Oval 5"/>
          <p:cNvSpPr/>
          <p:nvPr/>
        </p:nvSpPr>
        <p:spPr bwMode="auto">
          <a:xfrm>
            <a:off x="1143000" y="4724400"/>
            <a:ext cx="381000" cy="381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124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value?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4-Queens Problem</a:t>
            </a:r>
          </a:p>
        </p:txBody>
      </p:sp>
      <p:grpSp>
        <p:nvGrpSpPr>
          <p:cNvPr id="9318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1905000"/>
            <a:ext cx="2133600" cy="2209800"/>
            <a:chOff x="624" y="1776"/>
            <a:chExt cx="1344" cy="1392"/>
          </a:xfrm>
        </p:grpSpPr>
        <p:grpSp>
          <p:nvGrpSpPr>
            <p:cNvPr id="93208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93217" name="Rectangle 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18" name="Rectangle 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19" name="Rectangle 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20" name="Rectangle 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21" name="Rectangle 9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22" name="Rectangle 1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23" name="Rectangle 1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24" name="Rectangle 1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25" name="Rectangle 1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3209" name="Text Box 1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93210" name="Text Box 1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93211" name="Text Box 1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93212" name="Text Box 1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93213" name="Text Box 1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93214" name="Text Box 1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93215" name="Text Box 2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93216" name="Text Box 2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93188" name="Group 2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267200" y="1371600"/>
            <a:ext cx="3714750" cy="3270250"/>
            <a:chOff x="2445" y="1344"/>
            <a:chExt cx="2340" cy="2060"/>
          </a:xfrm>
        </p:grpSpPr>
        <p:grpSp>
          <p:nvGrpSpPr>
            <p:cNvPr id="93197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93204" name="Text Box 24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X1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,3,4}</a:t>
                </a:r>
              </a:p>
            </p:txBody>
          </p:sp>
          <p:sp>
            <p:nvSpPr>
              <p:cNvPr id="93205" name="Text Box 25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X3</a:t>
                </a:r>
              </a:p>
              <a:p>
                <a:r>
                  <a:rPr lang="en-US" sz="2400">
                    <a:latin typeface="Tahoma" charset="0"/>
                  </a:rPr>
                  <a:t>{1,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 sz="2400">
                    <a:latin typeface="Tahoma" charset="0"/>
                  </a:rPr>
                  <a:t>}</a:t>
                </a:r>
              </a:p>
            </p:txBody>
          </p:sp>
          <p:sp>
            <p:nvSpPr>
              <p:cNvPr id="93206" name="Text Box 26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X4</a:t>
                </a:r>
              </a:p>
              <a:p>
                <a:r>
                  <a:rPr lang="en-US" sz="2400">
                    <a:latin typeface="Tahoma" charset="0"/>
                  </a:rPr>
                  <a:t>{1,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,3,4}</a:t>
                </a:r>
              </a:p>
            </p:txBody>
          </p:sp>
          <p:sp>
            <p:nvSpPr>
              <p:cNvPr id="93207" name="Text Box 2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X2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93198" name="Line 2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9" name="Line 2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0" name="Line 3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1" name="Line 3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2" name="Line 3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3" name="Line 3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189" name="AutoShap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743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3190" name="Group 3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57400" y="2362200"/>
            <a:ext cx="1219200" cy="1676400"/>
            <a:chOff x="1296" y="1968"/>
            <a:chExt cx="768" cy="1056"/>
          </a:xfrm>
        </p:grpSpPr>
        <p:sp>
          <p:nvSpPr>
            <p:cNvPr id="93191" name="Oval 3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2" name="Oval 3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3" name="Oval 3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4" name="Oval 3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5" name="Oval 4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6" name="Oval 4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505200" y="4800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2200" y="5791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Can’t have X4 = 1 or X4 = 4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4-Queens Problem</a:t>
            </a:r>
          </a:p>
        </p:txBody>
      </p:sp>
      <p:grpSp>
        <p:nvGrpSpPr>
          <p:cNvPr id="9523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1905000"/>
            <a:ext cx="2133600" cy="2209800"/>
            <a:chOff x="624" y="1776"/>
            <a:chExt cx="1344" cy="1392"/>
          </a:xfrm>
        </p:grpSpPr>
        <p:grpSp>
          <p:nvGrpSpPr>
            <p:cNvPr id="9525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95265" name="Rectangle 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6" name="Rectangle 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7" name="Rectangle 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8" name="Rectangle 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Rectangle 9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Rectangle 1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1" name="Rectangle 1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Rectangle 1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3" name="Rectangle 1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7" name="Text Box 1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95258" name="Text Box 1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95259" name="Text Box 1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95260" name="Text Box 1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95261" name="Text Box 1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95262" name="Text Box 1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95263" name="Text Box 2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95264" name="Text Box 2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95236" name="Group 2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267200" y="1371600"/>
            <a:ext cx="3714750" cy="3270250"/>
            <a:chOff x="2445" y="1344"/>
            <a:chExt cx="2340" cy="2060"/>
          </a:xfrm>
        </p:grpSpPr>
        <p:grpSp>
          <p:nvGrpSpPr>
            <p:cNvPr id="9524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95252" name="Text Box 24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X1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,3,4}</a:t>
                </a:r>
              </a:p>
            </p:txBody>
          </p:sp>
          <p:sp>
            <p:nvSpPr>
              <p:cNvPr id="95253" name="Text Box 25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X3</a:t>
                </a:r>
              </a:p>
              <a:p>
                <a:r>
                  <a:rPr lang="en-US" sz="2400">
                    <a:latin typeface="Tahoma" charset="0"/>
                  </a:rPr>
                  <a:t>{1,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 sz="2400">
                    <a:latin typeface="Tahoma" charset="0"/>
                  </a:rPr>
                  <a:t>}</a:t>
                </a:r>
              </a:p>
            </p:txBody>
          </p:sp>
          <p:sp>
            <p:nvSpPr>
              <p:cNvPr id="95254" name="Text Box 26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X4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,3,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 sz="2400">
                    <a:latin typeface="Tahoma" charset="0"/>
                  </a:rPr>
                  <a:t>}</a:t>
                </a:r>
              </a:p>
            </p:txBody>
          </p:sp>
          <p:sp>
            <p:nvSpPr>
              <p:cNvPr id="95255" name="Text Box 2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X2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95246" name="Line 2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7" name="Line 2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8" name="Line 3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9" name="Line 3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50" name="Line 3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51" name="Line 3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237" name="AutoShap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743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5238" name="Group 3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57400" y="2362200"/>
            <a:ext cx="1219200" cy="1676400"/>
            <a:chOff x="1296" y="1968"/>
            <a:chExt cx="768" cy="1056"/>
          </a:xfrm>
        </p:grpSpPr>
        <p:sp>
          <p:nvSpPr>
            <p:cNvPr id="95239" name="Oval 3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0" name="Oval 3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1" name="Oval 3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2" name="Oval 3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3" name="Oval 4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4" name="Oval 4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4-Queens Problem</a:t>
            </a:r>
          </a:p>
        </p:txBody>
      </p:sp>
      <p:grpSp>
        <p:nvGrpSpPr>
          <p:cNvPr id="972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1905000"/>
            <a:ext cx="2133600" cy="2209800"/>
            <a:chOff x="624" y="1776"/>
            <a:chExt cx="1344" cy="1392"/>
          </a:xfrm>
        </p:grpSpPr>
        <p:grpSp>
          <p:nvGrpSpPr>
            <p:cNvPr id="97307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97316" name="Rectangle 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17" name="Rectangle 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18" name="Rectangl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19" name="Rectangl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20" name="Rectangl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21" name="Rectangle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22" name="Rectangle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23" name="Rectangle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24" name="Rectangle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7308" name="Text Box 1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97309" name="Text Box 1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97310" name="Text Box 1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97311" name="Text Box 1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97312" name="Text Box 1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97313" name="Text Box 1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97314" name="Text Box 2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97315" name="Text Box 2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97284" name="Group 2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267200" y="1371600"/>
            <a:ext cx="3714750" cy="3270250"/>
            <a:chOff x="2445" y="1344"/>
            <a:chExt cx="2340" cy="2060"/>
          </a:xfrm>
        </p:grpSpPr>
        <p:grpSp>
          <p:nvGrpSpPr>
            <p:cNvPr id="97296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97303" name="Text Box 24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X1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,3,4}</a:t>
                </a:r>
              </a:p>
            </p:txBody>
          </p:sp>
          <p:sp>
            <p:nvSpPr>
              <p:cNvPr id="97304" name="Text Box 25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X3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 sz="2400">
                    <a:latin typeface="Tahoma" charset="0"/>
                  </a:rPr>
                  <a:t>}</a:t>
                </a:r>
              </a:p>
            </p:txBody>
          </p:sp>
          <p:sp>
            <p:nvSpPr>
              <p:cNvPr id="97305" name="Text Box 26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X4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 sz="2400">
                    <a:latin typeface="Tahoma" charset="0"/>
                  </a:rPr>
                  <a:t>}</a:t>
                </a:r>
              </a:p>
            </p:txBody>
          </p:sp>
          <p:sp>
            <p:nvSpPr>
              <p:cNvPr id="97306" name="Text Box 27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latin typeface="Tahoma" charset="0"/>
                  </a:rPr>
                  <a:t>X2</a:t>
                </a:r>
              </a:p>
              <a:p>
                <a:r>
                  <a:rPr lang="en-US" sz="2400">
                    <a:latin typeface="Tahoma" charset="0"/>
                  </a:rPr>
                  <a:t>{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 sz="2400">
                    <a:latin typeface="Tahoma" charset="0"/>
                  </a:rPr>
                  <a:t>,</a:t>
                </a:r>
                <a:r>
                  <a:rPr lang="en-US" sz="2400">
                    <a:solidFill>
                      <a:srgbClr val="FF3300"/>
                    </a:solidFill>
                    <a:latin typeface="Tahoma" charset="0"/>
                  </a:rPr>
                  <a:t>4</a:t>
                </a:r>
                <a:r>
                  <a:rPr lang="en-US" sz="2400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97297" name="Line 2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8" name="Line 2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9" name="Line 3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0" name="Line 3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1" name="Line 3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2" name="Line 3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285" name="AutoShap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743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7286" name="Group 3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57400" y="2362200"/>
            <a:ext cx="1219200" cy="1676400"/>
            <a:chOff x="1296" y="1968"/>
            <a:chExt cx="768" cy="1056"/>
          </a:xfrm>
        </p:grpSpPr>
        <p:sp>
          <p:nvSpPr>
            <p:cNvPr id="97290" name="Oval 3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1" name="Oval 3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2" name="Oval 3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3" name="Oval 3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4" name="Oval 4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5" name="Oval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287" name="AutoShape 4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32004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8" name="AutoShape 4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81200" y="3657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9" name="AutoShape 4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286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66800" y="5257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searched 2 nodes!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CSP S</a:t>
            </a:r>
            <a: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ummary</a:t>
            </a:r>
            <a:endParaRPr lang="en-US" sz="32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0"/>
            <a:ext cx="8686800" cy="5135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Key</a:t>
            </a:r>
            <a:r>
              <a:rPr lang="en-US" sz="2400" dirty="0" smtClean="0"/>
              <a:t>: allow us to use heuristics that are problem independent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CSP </a:t>
            </a:r>
            <a:r>
              <a:rPr lang="en-US" sz="2400" dirty="0"/>
              <a:t>as a search problem</a:t>
            </a: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Backtracking algorithm</a:t>
            </a: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General heuristics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Forward </a:t>
            </a:r>
            <a:r>
              <a:rPr lang="en-US" sz="2400" dirty="0"/>
              <a:t>checking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Constraint </a:t>
            </a:r>
            <a:r>
              <a:rPr lang="en-US" sz="2400" dirty="0"/>
              <a:t>propagation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Interweaving </a:t>
            </a:r>
            <a:r>
              <a:rPr lang="en-US" sz="2400" dirty="0"/>
              <a:t>CP and backtracking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01650" y="0"/>
            <a:ext cx="8001000" cy="1143000"/>
          </a:xfrm>
        </p:spPr>
        <p:txBody>
          <a:bodyPr/>
          <a:lstStyle/>
          <a:p>
            <a:pPr eaLnBrk="1" hangingPunct="1"/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 in Computer Vision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295400"/>
            <a:ext cx="2971800" cy="3948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5791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you know what the 3-D shape looks like?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</a:t>
            </a:r>
          </a:p>
        </p:txBody>
      </p:sp>
      <p:sp>
        <p:nvSpPr>
          <p:cNvPr id="105480" name="Freeform 1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0" y="2819400"/>
            <a:ext cx="914400" cy="1524000"/>
          </a:xfrm>
          <a:custGeom>
            <a:avLst/>
            <a:gdLst>
              <a:gd name="T0" fmla="*/ 0 w 576"/>
              <a:gd name="T1" fmla="*/ 768 h 960"/>
              <a:gd name="T2" fmla="*/ 576 w 576"/>
              <a:gd name="T3" fmla="*/ 960 h 960"/>
              <a:gd name="T4" fmla="*/ 576 w 576"/>
              <a:gd name="T5" fmla="*/ 192 h 960"/>
              <a:gd name="T6" fmla="*/ 0 w 576"/>
              <a:gd name="T7" fmla="*/ 0 h 960"/>
              <a:gd name="T8" fmla="*/ 0 w 576"/>
              <a:gd name="T9" fmla="*/ 768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60"/>
              <a:gd name="T17" fmla="*/ 576 w 576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60">
                <a:moveTo>
                  <a:pt x="0" y="768"/>
                </a:moveTo>
                <a:lnTo>
                  <a:pt x="576" y="960"/>
                </a:lnTo>
                <a:lnTo>
                  <a:pt x="576" y="192"/>
                </a:lnTo>
                <a:lnTo>
                  <a:pt x="0" y="0"/>
                </a:lnTo>
                <a:lnTo>
                  <a:pt x="0" y="768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1" name="Freeform 17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248400" y="2819400"/>
            <a:ext cx="609600" cy="1524000"/>
          </a:xfrm>
          <a:custGeom>
            <a:avLst/>
            <a:gdLst>
              <a:gd name="T0" fmla="*/ 0 w 384"/>
              <a:gd name="T1" fmla="*/ 192 h 960"/>
              <a:gd name="T2" fmla="*/ 384 w 384"/>
              <a:gd name="T3" fmla="*/ 0 h 960"/>
              <a:gd name="T4" fmla="*/ 384 w 384"/>
              <a:gd name="T5" fmla="*/ 768 h 960"/>
              <a:gd name="T6" fmla="*/ 0 w 384"/>
              <a:gd name="T7" fmla="*/ 960 h 960"/>
              <a:gd name="T8" fmla="*/ 0 w 384"/>
              <a:gd name="T9" fmla="*/ 192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960"/>
              <a:gd name="T17" fmla="*/ 384 w 384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960">
                <a:moveTo>
                  <a:pt x="0" y="192"/>
                </a:moveTo>
                <a:lnTo>
                  <a:pt x="384" y="0"/>
                </a:lnTo>
                <a:lnTo>
                  <a:pt x="384" y="768"/>
                </a:lnTo>
                <a:lnTo>
                  <a:pt x="0" y="960"/>
                </a:lnTo>
                <a:lnTo>
                  <a:pt x="0" y="192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2" name="Freeform 1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334000" y="2514600"/>
            <a:ext cx="1524000" cy="609600"/>
          </a:xfrm>
          <a:custGeom>
            <a:avLst/>
            <a:gdLst>
              <a:gd name="T0" fmla="*/ 0 w 960"/>
              <a:gd name="T1" fmla="*/ 192 h 384"/>
              <a:gd name="T2" fmla="*/ 384 w 960"/>
              <a:gd name="T3" fmla="*/ 0 h 384"/>
              <a:gd name="T4" fmla="*/ 960 w 960"/>
              <a:gd name="T5" fmla="*/ 192 h 384"/>
              <a:gd name="T6" fmla="*/ 576 w 960"/>
              <a:gd name="T7" fmla="*/ 384 h 384"/>
              <a:gd name="T8" fmla="*/ 0 w 960"/>
              <a:gd name="T9" fmla="*/ 192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384"/>
              <a:gd name="T17" fmla="*/ 960 w 960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384">
                <a:moveTo>
                  <a:pt x="0" y="192"/>
                </a:moveTo>
                <a:lnTo>
                  <a:pt x="384" y="0"/>
                </a:lnTo>
                <a:lnTo>
                  <a:pt x="960" y="192"/>
                </a:lnTo>
                <a:lnTo>
                  <a:pt x="576" y="384"/>
                </a:lnTo>
                <a:lnTo>
                  <a:pt x="0" y="192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3200400" y="2057400"/>
            <a:ext cx="2438400" cy="3276600"/>
          </a:xfrm>
          <a:prstGeom prst="rect">
            <a:avLst/>
          </a:prstGeom>
          <a:solidFill>
            <a:srgbClr val="CC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352800" y="3962400"/>
            <a:ext cx="4495800" cy="1371600"/>
          </a:xfrm>
          <a:prstGeom prst="rect">
            <a:avLst/>
          </a:prstGeom>
          <a:solidFill>
            <a:srgbClr val="CC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705600" y="2057400"/>
            <a:ext cx="1295400" cy="3276600"/>
          </a:xfrm>
          <a:prstGeom prst="rect">
            <a:avLst/>
          </a:prstGeom>
          <a:solidFill>
            <a:srgbClr val="CC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276600" y="2057400"/>
            <a:ext cx="4724400" cy="762000"/>
          </a:xfrm>
          <a:prstGeom prst="rect">
            <a:avLst/>
          </a:prstGeom>
          <a:solidFill>
            <a:srgbClr val="CC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5638800"/>
            <a:ext cx="396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 or out?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</a:t>
            </a:r>
          </a:p>
        </p:txBody>
      </p:sp>
      <p:grpSp>
        <p:nvGrpSpPr>
          <p:cNvPr id="105479" name="Group 15"/>
          <p:cNvGrpSpPr>
            <a:grpSpLocks/>
          </p:cNvGrpSpPr>
          <p:nvPr/>
        </p:nvGrpSpPr>
        <p:grpSpPr bwMode="auto">
          <a:xfrm>
            <a:off x="5334000" y="2514600"/>
            <a:ext cx="1524000" cy="1828800"/>
            <a:chOff x="2112" y="1152"/>
            <a:chExt cx="960" cy="1152"/>
          </a:xfrm>
        </p:grpSpPr>
        <p:sp>
          <p:nvSpPr>
            <p:cNvPr id="105480" name="Freeform 1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112" y="1344"/>
              <a:ext cx="576" cy="960"/>
            </a:xfrm>
            <a:custGeom>
              <a:avLst/>
              <a:gdLst>
                <a:gd name="T0" fmla="*/ 0 w 576"/>
                <a:gd name="T1" fmla="*/ 768 h 960"/>
                <a:gd name="T2" fmla="*/ 576 w 576"/>
                <a:gd name="T3" fmla="*/ 960 h 960"/>
                <a:gd name="T4" fmla="*/ 576 w 576"/>
                <a:gd name="T5" fmla="*/ 192 h 960"/>
                <a:gd name="T6" fmla="*/ 0 w 576"/>
                <a:gd name="T7" fmla="*/ 0 h 960"/>
                <a:gd name="T8" fmla="*/ 0 w 576"/>
                <a:gd name="T9" fmla="*/ 768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960"/>
                <a:gd name="T17" fmla="*/ 576 w 576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960">
                  <a:moveTo>
                    <a:pt x="0" y="768"/>
                  </a:moveTo>
                  <a:lnTo>
                    <a:pt x="576" y="960"/>
                  </a:lnTo>
                  <a:lnTo>
                    <a:pt x="576" y="192"/>
                  </a:lnTo>
                  <a:lnTo>
                    <a:pt x="0" y="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1" name="Freeform 1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688" y="1344"/>
              <a:ext cx="384" cy="960"/>
            </a:xfrm>
            <a:custGeom>
              <a:avLst/>
              <a:gdLst>
                <a:gd name="T0" fmla="*/ 0 w 384"/>
                <a:gd name="T1" fmla="*/ 192 h 960"/>
                <a:gd name="T2" fmla="*/ 384 w 384"/>
                <a:gd name="T3" fmla="*/ 0 h 960"/>
                <a:gd name="T4" fmla="*/ 384 w 384"/>
                <a:gd name="T5" fmla="*/ 768 h 960"/>
                <a:gd name="T6" fmla="*/ 0 w 384"/>
                <a:gd name="T7" fmla="*/ 960 h 960"/>
                <a:gd name="T8" fmla="*/ 0 w 384"/>
                <a:gd name="T9" fmla="*/ 19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960"/>
                <a:gd name="T17" fmla="*/ 384 w 384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960">
                  <a:moveTo>
                    <a:pt x="0" y="192"/>
                  </a:moveTo>
                  <a:lnTo>
                    <a:pt x="384" y="0"/>
                  </a:lnTo>
                  <a:lnTo>
                    <a:pt x="384" y="768"/>
                  </a:lnTo>
                  <a:lnTo>
                    <a:pt x="0" y="96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2" name="Freeform 1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112" y="1152"/>
              <a:ext cx="960" cy="384"/>
            </a:xfrm>
            <a:custGeom>
              <a:avLst/>
              <a:gdLst>
                <a:gd name="T0" fmla="*/ 0 w 960"/>
                <a:gd name="T1" fmla="*/ 192 h 384"/>
                <a:gd name="T2" fmla="*/ 384 w 960"/>
                <a:gd name="T3" fmla="*/ 0 h 384"/>
                <a:gd name="T4" fmla="*/ 960 w 960"/>
                <a:gd name="T5" fmla="*/ 192 h 384"/>
                <a:gd name="T6" fmla="*/ 576 w 960"/>
                <a:gd name="T7" fmla="*/ 384 h 384"/>
                <a:gd name="T8" fmla="*/ 0 w 960"/>
                <a:gd name="T9" fmla="*/ 192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0"/>
                <a:gd name="T16" fmla="*/ 0 h 384"/>
                <a:gd name="T17" fmla="*/ 960 w 960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0" h="384">
                  <a:moveTo>
                    <a:pt x="0" y="192"/>
                  </a:moveTo>
                  <a:lnTo>
                    <a:pt x="384" y="0"/>
                  </a:lnTo>
                  <a:lnTo>
                    <a:pt x="960" y="192"/>
                  </a:lnTo>
                  <a:lnTo>
                    <a:pt x="576" y="384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33600" y="5638800"/>
            <a:ext cx="396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 or out?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2362200"/>
            <a:ext cx="7086600" cy="3581400"/>
            <a:chOff x="864" y="1488"/>
            <a:chExt cx="4464" cy="225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64" y="1488"/>
              <a:ext cx="1248" cy="1728"/>
              <a:chOff x="576" y="2496"/>
              <a:chExt cx="1248" cy="1728"/>
            </a:xfrm>
          </p:grpSpPr>
          <p:sp>
            <p:nvSpPr>
              <p:cNvPr id="105488" name="Freeform 5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76" y="2496"/>
                <a:ext cx="1248" cy="768"/>
              </a:xfrm>
              <a:custGeom>
                <a:avLst/>
                <a:gdLst>
                  <a:gd name="T0" fmla="*/ 0 w 1248"/>
                  <a:gd name="T1" fmla="*/ 384 h 768"/>
                  <a:gd name="T2" fmla="*/ 768 w 1248"/>
                  <a:gd name="T3" fmla="*/ 768 h 768"/>
                  <a:gd name="T4" fmla="*/ 1248 w 1248"/>
                  <a:gd name="T5" fmla="*/ 384 h 768"/>
                  <a:gd name="T6" fmla="*/ 480 w 1248"/>
                  <a:gd name="T7" fmla="*/ 0 h 768"/>
                  <a:gd name="T8" fmla="*/ 0 w 1248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768"/>
                  <a:gd name="T17" fmla="*/ 1248 w 1248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768">
                    <a:moveTo>
                      <a:pt x="0" y="384"/>
                    </a:moveTo>
                    <a:lnTo>
                      <a:pt x="768" y="768"/>
                    </a:lnTo>
                    <a:lnTo>
                      <a:pt x="1248" y="384"/>
                    </a:lnTo>
                    <a:lnTo>
                      <a:pt x="480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89" name="Freeform 6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76" y="2880"/>
                <a:ext cx="768" cy="1344"/>
              </a:xfrm>
              <a:custGeom>
                <a:avLst/>
                <a:gdLst>
                  <a:gd name="T0" fmla="*/ 0 w 768"/>
                  <a:gd name="T1" fmla="*/ 960 h 1344"/>
                  <a:gd name="T2" fmla="*/ 0 w 768"/>
                  <a:gd name="T3" fmla="*/ 0 h 1344"/>
                  <a:gd name="T4" fmla="*/ 768 w 768"/>
                  <a:gd name="T5" fmla="*/ 384 h 1344"/>
                  <a:gd name="T6" fmla="*/ 768 w 768"/>
                  <a:gd name="T7" fmla="*/ 1344 h 1344"/>
                  <a:gd name="T8" fmla="*/ 0 w 768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8"/>
                  <a:gd name="T16" fmla="*/ 0 h 1344"/>
                  <a:gd name="T17" fmla="*/ 768 w 768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8" h="1344">
                    <a:moveTo>
                      <a:pt x="0" y="960"/>
                    </a:moveTo>
                    <a:lnTo>
                      <a:pt x="0" y="0"/>
                    </a:lnTo>
                    <a:lnTo>
                      <a:pt x="768" y="384"/>
                    </a:lnTo>
                    <a:lnTo>
                      <a:pt x="768" y="1344"/>
                    </a:lnTo>
                    <a:lnTo>
                      <a:pt x="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90" name="Freeform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344" y="2880"/>
                <a:ext cx="480" cy="1344"/>
              </a:xfrm>
              <a:custGeom>
                <a:avLst/>
                <a:gdLst>
                  <a:gd name="T0" fmla="*/ 480 w 480"/>
                  <a:gd name="T1" fmla="*/ 960 h 1344"/>
                  <a:gd name="T2" fmla="*/ 0 w 480"/>
                  <a:gd name="T3" fmla="*/ 1344 h 1344"/>
                  <a:gd name="T4" fmla="*/ 0 w 480"/>
                  <a:gd name="T5" fmla="*/ 384 h 1344"/>
                  <a:gd name="T6" fmla="*/ 480 w 480"/>
                  <a:gd name="T7" fmla="*/ 0 h 1344"/>
                  <a:gd name="T8" fmla="*/ 480 w 480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344"/>
                  <a:gd name="T17" fmla="*/ 480 w 480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344">
                    <a:moveTo>
                      <a:pt x="480" y="960"/>
                    </a:moveTo>
                    <a:lnTo>
                      <a:pt x="0" y="1344"/>
                    </a:lnTo>
                    <a:lnTo>
                      <a:pt x="0" y="384"/>
                    </a:lnTo>
                    <a:lnTo>
                      <a:pt x="480" y="0"/>
                    </a:lnTo>
                    <a:lnTo>
                      <a:pt x="48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872" y="2016"/>
              <a:ext cx="3456" cy="1536"/>
              <a:chOff x="1536" y="2112"/>
              <a:chExt cx="3456" cy="1536"/>
            </a:xfrm>
          </p:grpSpPr>
          <p:sp>
            <p:nvSpPr>
              <p:cNvPr id="105485" name="Freeform 9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536" y="2112"/>
                <a:ext cx="3456" cy="1152"/>
              </a:xfrm>
              <a:custGeom>
                <a:avLst/>
                <a:gdLst>
                  <a:gd name="T0" fmla="*/ 0 w 3456"/>
                  <a:gd name="T1" fmla="*/ 768 h 1152"/>
                  <a:gd name="T2" fmla="*/ 2304 w 3456"/>
                  <a:gd name="T3" fmla="*/ 1152 h 1152"/>
                  <a:gd name="T4" fmla="*/ 3456 w 3456"/>
                  <a:gd name="T5" fmla="*/ 384 h 1152"/>
                  <a:gd name="T6" fmla="*/ 1152 w 3456"/>
                  <a:gd name="T7" fmla="*/ 0 h 1152"/>
                  <a:gd name="T8" fmla="*/ 0 w 3456"/>
                  <a:gd name="T9" fmla="*/ 768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6"/>
                  <a:gd name="T16" fmla="*/ 0 h 1152"/>
                  <a:gd name="T17" fmla="*/ 3456 w 345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6" h="1152">
                    <a:moveTo>
                      <a:pt x="0" y="768"/>
                    </a:moveTo>
                    <a:lnTo>
                      <a:pt x="2304" y="1152"/>
                    </a:lnTo>
                    <a:lnTo>
                      <a:pt x="3456" y="384"/>
                    </a:lnTo>
                    <a:lnTo>
                      <a:pt x="1152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86" name="Freeform 10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536" y="2880"/>
                <a:ext cx="2304" cy="768"/>
              </a:xfrm>
              <a:custGeom>
                <a:avLst/>
                <a:gdLst>
                  <a:gd name="T0" fmla="*/ 0 w 2304"/>
                  <a:gd name="T1" fmla="*/ 384 h 768"/>
                  <a:gd name="T2" fmla="*/ 0 w 2304"/>
                  <a:gd name="T3" fmla="*/ 0 h 768"/>
                  <a:gd name="T4" fmla="*/ 2304 w 2304"/>
                  <a:gd name="T5" fmla="*/ 384 h 768"/>
                  <a:gd name="T6" fmla="*/ 2304 w 2304"/>
                  <a:gd name="T7" fmla="*/ 768 h 768"/>
                  <a:gd name="T8" fmla="*/ 0 w 2304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768"/>
                  <a:gd name="T17" fmla="*/ 2304 w 230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768">
                    <a:moveTo>
                      <a:pt x="0" y="384"/>
                    </a:moveTo>
                    <a:lnTo>
                      <a:pt x="0" y="0"/>
                    </a:lnTo>
                    <a:lnTo>
                      <a:pt x="2304" y="384"/>
                    </a:lnTo>
                    <a:lnTo>
                      <a:pt x="2304" y="768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87" name="Freeform 11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40" y="2496"/>
                <a:ext cx="1152" cy="1152"/>
              </a:xfrm>
              <a:custGeom>
                <a:avLst/>
                <a:gdLst>
                  <a:gd name="T0" fmla="*/ 1152 w 1152"/>
                  <a:gd name="T1" fmla="*/ 384 h 1152"/>
                  <a:gd name="T2" fmla="*/ 1152 w 1152"/>
                  <a:gd name="T3" fmla="*/ 0 h 1152"/>
                  <a:gd name="T4" fmla="*/ 0 w 1152"/>
                  <a:gd name="T5" fmla="*/ 768 h 1152"/>
                  <a:gd name="T6" fmla="*/ 0 w 1152"/>
                  <a:gd name="T7" fmla="*/ 1152 h 1152"/>
                  <a:gd name="T8" fmla="*/ 1152 w 1152"/>
                  <a:gd name="T9" fmla="*/ 384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152"/>
                  <a:gd name="T17" fmla="*/ 1152 w 1152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152">
                    <a:moveTo>
                      <a:pt x="1152" y="384"/>
                    </a:moveTo>
                    <a:lnTo>
                      <a:pt x="1152" y="0"/>
                    </a:lnTo>
                    <a:lnTo>
                      <a:pt x="0" y="768"/>
                    </a:lnTo>
                    <a:lnTo>
                      <a:pt x="0" y="1152"/>
                    </a:lnTo>
                    <a:lnTo>
                      <a:pt x="1152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448" y="3072"/>
              <a:ext cx="1056" cy="672"/>
              <a:chOff x="2688" y="2976"/>
              <a:chExt cx="1056" cy="672"/>
            </a:xfrm>
          </p:grpSpPr>
          <p:sp>
            <p:nvSpPr>
              <p:cNvPr id="105483" name="Freeform 13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688" y="3072"/>
                <a:ext cx="768" cy="576"/>
              </a:xfrm>
              <a:custGeom>
                <a:avLst/>
                <a:gdLst>
                  <a:gd name="T0" fmla="*/ 0 w 768"/>
                  <a:gd name="T1" fmla="*/ 384 h 576"/>
                  <a:gd name="T2" fmla="*/ 768 w 768"/>
                  <a:gd name="T3" fmla="*/ 576 h 576"/>
                  <a:gd name="T4" fmla="*/ 384 w 768"/>
                  <a:gd name="T5" fmla="*/ 0 h 576"/>
                  <a:gd name="T6" fmla="*/ 0 w 768"/>
                  <a:gd name="T7" fmla="*/ 384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576"/>
                  <a:gd name="T14" fmla="*/ 768 w 768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576">
                    <a:moveTo>
                      <a:pt x="0" y="384"/>
                    </a:moveTo>
                    <a:lnTo>
                      <a:pt x="768" y="576"/>
                    </a:lnTo>
                    <a:lnTo>
                      <a:pt x="384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84" name="Freeform 14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72" y="2976"/>
                <a:ext cx="672" cy="672"/>
              </a:xfrm>
              <a:custGeom>
                <a:avLst/>
                <a:gdLst>
                  <a:gd name="T0" fmla="*/ 0 w 672"/>
                  <a:gd name="T1" fmla="*/ 96 h 672"/>
                  <a:gd name="T2" fmla="*/ 288 w 672"/>
                  <a:gd name="T3" fmla="*/ 0 h 672"/>
                  <a:gd name="T4" fmla="*/ 672 w 672"/>
                  <a:gd name="T5" fmla="*/ 576 h 672"/>
                  <a:gd name="T6" fmla="*/ 384 w 672"/>
                  <a:gd name="T7" fmla="*/ 672 h 672"/>
                  <a:gd name="T8" fmla="*/ 0 w 672"/>
                  <a:gd name="T9" fmla="*/ 96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672"/>
                  <a:gd name="T17" fmla="*/ 672 w 672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672">
                    <a:moveTo>
                      <a:pt x="0" y="96"/>
                    </a:moveTo>
                    <a:lnTo>
                      <a:pt x="288" y="0"/>
                    </a:lnTo>
                    <a:lnTo>
                      <a:pt x="672" y="576"/>
                    </a:lnTo>
                    <a:lnTo>
                      <a:pt x="384" y="67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456" y="1584"/>
              <a:ext cx="960" cy="1152"/>
              <a:chOff x="2112" y="1152"/>
              <a:chExt cx="960" cy="1152"/>
            </a:xfrm>
          </p:grpSpPr>
          <p:sp>
            <p:nvSpPr>
              <p:cNvPr id="105480" name="Freeform 16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112" y="1344"/>
                <a:ext cx="576" cy="960"/>
              </a:xfrm>
              <a:custGeom>
                <a:avLst/>
                <a:gdLst>
                  <a:gd name="T0" fmla="*/ 0 w 576"/>
                  <a:gd name="T1" fmla="*/ 768 h 960"/>
                  <a:gd name="T2" fmla="*/ 576 w 576"/>
                  <a:gd name="T3" fmla="*/ 960 h 960"/>
                  <a:gd name="T4" fmla="*/ 576 w 576"/>
                  <a:gd name="T5" fmla="*/ 192 h 960"/>
                  <a:gd name="T6" fmla="*/ 0 w 576"/>
                  <a:gd name="T7" fmla="*/ 0 h 960"/>
                  <a:gd name="T8" fmla="*/ 0 w 576"/>
                  <a:gd name="T9" fmla="*/ 768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960"/>
                  <a:gd name="T17" fmla="*/ 576 w 576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960">
                    <a:moveTo>
                      <a:pt x="0" y="768"/>
                    </a:moveTo>
                    <a:lnTo>
                      <a:pt x="576" y="960"/>
                    </a:lnTo>
                    <a:lnTo>
                      <a:pt x="576" y="192"/>
                    </a:lnTo>
                    <a:lnTo>
                      <a:pt x="0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81" name="Freeform 17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688" y="1344"/>
                <a:ext cx="384" cy="960"/>
              </a:xfrm>
              <a:custGeom>
                <a:avLst/>
                <a:gdLst>
                  <a:gd name="T0" fmla="*/ 0 w 384"/>
                  <a:gd name="T1" fmla="*/ 192 h 960"/>
                  <a:gd name="T2" fmla="*/ 384 w 384"/>
                  <a:gd name="T3" fmla="*/ 0 h 960"/>
                  <a:gd name="T4" fmla="*/ 384 w 384"/>
                  <a:gd name="T5" fmla="*/ 768 h 960"/>
                  <a:gd name="T6" fmla="*/ 0 w 384"/>
                  <a:gd name="T7" fmla="*/ 960 h 960"/>
                  <a:gd name="T8" fmla="*/ 0 w 384"/>
                  <a:gd name="T9" fmla="*/ 192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960"/>
                  <a:gd name="T17" fmla="*/ 384 w 384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960">
                    <a:moveTo>
                      <a:pt x="0" y="192"/>
                    </a:moveTo>
                    <a:lnTo>
                      <a:pt x="384" y="0"/>
                    </a:lnTo>
                    <a:lnTo>
                      <a:pt x="384" y="768"/>
                    </a:lnTo>
                    <a:lnTo>
                      <a:pt x="0" y="96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82" name="Freeform 18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112" y="1152"/>
                <a:ext cx="960" cy="384"/>
              </a:xfrm>
              <a:custGeom>
                <a:avLst/>
                <a:gdLst>
                  <a:gd name="T0" fmla="*/ 0 w 960"/>
                  <a:gd name="T1" fmla="*/ 192 h 384"/>
                  <a:gd name="T2" fmla="*/ 384 w 960"/>
                  <a:gd name="T3" fmla="*/ 0 h 384"/>
                  <a:gd name="T4" fmla="*/ 960 w 960"/>
                  <a:gd name="T5" fmla="*/ 192 h 384"/>
                  <a:gd name="T6" fmla="*/ 576 w 960"/>
                  <a:gd name="T7" fmla="*/ 384 h 384"/>
                  <a:gd name="T8" fmla="*/ 0 w 960"/>
                  <a:gd name="T9" fmla="*/ 19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384"/>
                  <a:gd name="T17" fmla="*/ 960 w 960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384">
                    <a:moveTo>
                      <a:pt x="0" y="192"/>
                    </a:moveTo>
                    <a:lnTo>
                      <a:pt x="384" y="0"/>
                    </a:lnTo>
                    <a:lnTo>
                      <a:pt x="960" y="192"/>
                    </a:lnTo>
                    <a:lnTo>
                      <a:pt x="576" y="38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057400" y="6019800"/>
            <a:ext cx="396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 or out?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2362200"/>
            <a:ext cx="7086600" cy="3581400"/>
            <a:chOff x="864" y="1488"/>
            <a:chExt cx="4464" cy="225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64" y="1488"/>
              <a:ext cx="1248" cy="1728"/>
              <a:chOff x="576" y="2496"/>
              <a:chExt cx="1248" cy="1728"/>
            </a:xfrm>
          </p:grpSpPr>
          <p:sp>
            <p:nvSpPr>
              <p:cNvPr id="105488" name="Freeform 5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76" y="2496"/>
                <a:ext cx="1248" cy="768"/>
              </a:xfrm>
              <a:custGeom>
                <a:avLst/>
                <a:gdLst>
                  <a:gd name="T0" fmla="*/ 0 w 1248"/>
                  <a:gd name="T1" fmla="*/ 384 h 768"/>
                  <a:gd name="T2" fmla="*/ 768 w 1248"/>
                  <a:gd name="T3" fmla="*/ 768 h 768"/>
                  <a:gd name="T4" fmla="*/ 1248 w 1248"/>
                  <a:gd name="T5" fmla="*/ 384 h 768"/>
                  <a:gd name="T6" fmla="*/ 480 w 1248"/>
                  <a:gd name="T7" fmla="*/ 0 h 768"/>
                  <a:gd name="T8" fmla="*/ 0 w 1248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768"/>
                  <a:gd name="T17" fmla="*/ 1248 w 1248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768">
                    <a:moveTo>
                      <a:pt x="0" y="384"/>
                    </a:moveTo>
                    <a:lnTo>
                      <a:pt x="768" y="768"/>
                    </a:lnTo>
                    <a:lnTo>
                      <a:pt x="1248" y="384"/>
                    </a:lnTo>
                    <a:lnTo>
                      <a:pt x="480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89" name="Freeform 6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76" y="2880"/>
                <a:ext cx="768" cy="1344"/>
              </a:xfrm>
              <a:custGeom>
                <a:avLst/>
                <a:gdLst>
                  <a:gd name="T0" fmla="*/ 0 w 768"/>
                  <a:gd name="T1" fmla="*/ 960 h 1344"/>
                  <a:gd name="T2" fmla="*/ 0 w 768"/>
                  <a:gd name="T3" fmla="*/ 0 h 1344"/>
                  <a:gd name="T4" fmla="*/ 768 w 768"/>
                  <a:gd name="T5" fmla="*/ 384 h 1344"/>
                  <a:gd name="T6" fmla="*/ 768 w 768"/>
                  <a:gd name="T7" fmla="*/ 1344 h 1344"/>
                  <a:gd name="T8" fmla="*/ 0 w 768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8"/>
                  <a:gd name="T16" fmla="*/ 0 h 1344"/>
                  <a:gd name="T17" fmla="*/ 768 w 768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8" h="1344">
                    <a:moveTo>
                      <a:pt x="0" y="960"/>
                    </a:moveTo>
                    <a:lnTo>
                      <a:pt x="0" y="0"/>
                    </a:lnTo>
                    <a:lnTo>
                      <a:pt x="768" y="384"/>
                    </a:lnTo>
                    <a:lnTo>
                      <a:pt x="768" y="1344"/>
                    </a:lnTo>
                    <a:lnTo>
                      <a:pt x="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90" name="Freeform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344" y="2880"/>
                <a:ext cx="480" cy="1344"/>
              </a:xfrm>
              <a:custGeom>
                <a:avLst/>
                <a:gdLst>
                  <a:gd name="T0" fmla="*/ 480 w 480"/>
                  <a:gd name="T1" fmla="*/ 960 h 1344"/>
                  <a:gd name="T2" fmla="*/ 0 w 480"/>
                  <a:gd name="T3" fmla="*/ 1344 h 1344"/>
                  <a:gd name="T4" fmla="*/ 0 w 480"/>
                  <a:gd name="T5" fmla="*/ 384 h 1344"/>
                  <a:gd name="T6" fmla="*/ 480 w 480"/>
                  <a:gd name="T7" fmla="*/ 0 h 1344"/>
                  <a:gd name="T8" fmla="*/ 480 w 480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344"/>
                  <a:gd name="T17" fmla="*/ 480 w 480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344">
                    <a:moveTo>
                      <a:pt x="480" y="960"/>
                    </a:moveTo>
                    <a:lnTo>
                      <a:pt x="0" y="1344"/>
                    </a:lnTo>
                    <a:lnTo>
                      <a:pt x="0" y="384"/>
                    </a:lnTo>
                    <a:lnTo>
                      <a:pt x="480" y="0"/>
                    </a:lnTo>
                    <a:lnTo>
                      <a:pt x="48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872" y="2016"/>
              <a:ext cx="3456" cy="1536"/>
              <a:chOff x="1536" y="2112"/>
              <a:chExt cx="3456" cy="1536"/>
            </a:xfrm>
          </p:grpSpPr>
          <p:sp>
            <p:nvSpPr>
              <p:cNvPr id="105485" name="Freeform 9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536" y="2112"/>
                <a:ext cx="3456" cy="1152"/>
              </a:xfrm>
              <a:custGeom>
                <a:avLst/>
                <a:gdLst>
                  <a:gd name="T0" fmla="*/ 0 w 3456"/>
                  <a:gd name="T1" fmla="*/ 768 h 1152"/>
                  <a:gd name="T2" fmla="*/ 2304 w 3456"/>
                  <a:gd name="T3" fmla="*/ 1152 h 1152"/>
                  <a:gd name="T4" fmla="*/ 3456 w 3456"/>
                  <a:gd name="T5" fmla="*/ 384 h 1152"/>
                  <a:gd name="T6" fmla="*/ 1152 w 3456"/>
                  <a:gd name="T7" fmla="*/ 0 h 1152"/>
                  <a:gd name="T8" fmla="*/ 0 w 3456"/>
                  <a:gd name="T9" fmla="*/ 768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6"/>
                  <a:gd name="T16" fmla="*/ 0 h 1152"/>
                  <a:gd name="T17" fmla="*/ 3456 w 345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6" h="1152">
                    <a:moveTo>
                      <a:pt x="0" y="768"/>
                    </a:moveTo>
                    <a:lnTo>
                      <a:pt x="2304" y="1152"/>
                    </a:lnTo>
                    <a:lnTo>
                      <a:pt x="3456" y="384"/>
                    </a:lnTo>
                    <a:lnTo>
                      <a:pt x="1152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86" name="Freeform 10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536" y="2880"/>
                <a:ext cx="2304" cy="768"/>
              </a:xfrm>
              <a:custGeom>
                <a:avLst/>
                <a:gdLst>
                  <a:gd name="T0" fmla="*/ 0 w 2304"/>
                  <a:gd name="T1" fmla="*/ 384 h 768"/>
                  <a:gd name="T2" fmla="*/ 0 w 2304"/>
                  <a:gd name="T3" fmla="*/ 0 h 768"/>
                  <a:gd name="T4" fmla="*/ 2304 w 2304"/>
                  <a:gd name="T5" fmla="*/ 384 h 768"/>
                  <a:gd name="T6" fmla="*/ 2304 w 2304"/>
                  <a:gd name="T7" fmla="*/ 768 h 768"/>
                  <a:gd name="T8" fmla="*/ 0 w 2304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768"/>
                  <a:gd name="T17" fmla="*/ 2304 w 230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768">
                    <a:moveTo>
                      <a:pt x="0" y="384"/>
                    </a:moveTo>
                    <a:lnTo>
                      <a:pt x="0" y="0"/>
                    </a:lnTo>
                    <a:lnTo>
                      <a:pt x="2304" y="384"/>
                    </a:lnTo>
                    <a:lnTo>
                      <a:pt x="2304" y="768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87" name="Freeform 11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40" y="2496"/>
                <a:ext cx="1152" cy="1152"/>
              </a:xfrm>
              <a:custGeom>
                <a:avLst/>
                <a:gdLst>
                  <a:gd name="T0" fmla="*/ 1152 w 1152"/>
                  <a:gd name="T1" fmla="*/ 384 h 1152"/>
                  <a:gd name="T2" fmla="*/ 1152 w 1152"/>
                  <a:gd name="T3" fmla="*/ 0 h 1152"/>
                  <a:gd name="T4" fmla="*/ 0 w 1152"/>
                  <a:gd name="T5" fmla="*/ 768 h 1152"/>
                  <a:gd name="T6" fmla="*/ 0 w 1152"/>
                  <a:gd name="T7" fmla="*/ 1152 h 1152"/>
                  <a:gd name="T8" fmla="*/ 1152 w 1152"/>
                  <a:gd name="T9" fmla="*/ 384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152"/>
                  <a:gd name="T17" fmla="*/ 1152 w 1152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152">
                    <a:moveTo>
                      <a:pt x="1152" y="384"/>
                    </a:moveTo>
                    <a:lnTo>
                      <a:pt x="1152" y="0"/>
                    </a:lnTo>
                    <a:lnTo>
                      <a:pt x="0" y="768"/>
                    </a:lnTo>
                    <a:lnTo>
                      <a:pt x="0" y="1152"/>
                    </a:lnTo>
                    <a:lnTo>
                      <a:pt x="1152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448" y="3072"/>
              <a:ext cx="1056" cy="672"/>
              <a:chOff x="2688" y="2976"/>
              <a:chExt cx="1056" cy="672"/>
            </a:xfrm>
          </p:grpSpPr>
          <p:sp>
            <p:nvSpPr>
              <p:cNvPr id="105483" name="Freeform 13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688" y="3072"/>
                <a:ext cx="768" cy="576"/>
              </a:xfrm>
              <a:custGeom>
                <a:avLst/>
                <a:gdLst>
                  <a:gd name="T0" fmla="*/ 0 w 768"/>
                  <a:gd name="T1" fmla="*/ 384 h 576"/>
                  <a:gd name="T2" fmla="*/ 768 w 768"/>
                  <a:gd name="T3" fmla="*/ 576 h 576"/>
                  <a:gd name="T4" fmla="*/ 384 w 768"/>
                  <a:gd name="T5" fmla="*/ 0 h 576"/>
                  <a:gd name="T6" fmla="*/ 0 w 768"/>
                  <a:gd name="T7" fmla="*/ 384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576"/>
                  <a:gd name="T14" fmla="*/ 768 w 768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576">
                    <a:moveTo>
                      <a:pt x="0" y="384"/>
                    </a:moveTo>
                    <a:lnTo>
                      <a:pt x="768" y="576"/>
                    </a:lnTo>
                    <a:lnTo>
                      <a:pt x="384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84" name="Freeform 14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72" y="2976"/>
                <a:ext cx="672" cy="672"/>
              </a:xfrm>
              <a:custGeom>
                <a:avLst/>
                <a:gdLst>
                  <a:gd name="T0" fmla="*/ 0 w 672"/>
                  <a:gd name="T1" fmla="*/ 96 h 672"/>
                  <a:gd name="T2" fmla="*/ 288 w 672"/>
                  <a:gd name="T3" fmla="*/ 0 h 672"/>
                  <a:gd name="T4" fmla="*/ 672 w 672"/>
                  <a:gd name="T5" fmla="*/ 576 h 672"/>
                  <a:gd name="T6" fmla="*/ 384 w 672"/>
                  <a:gd name="T7" fmla="*/ 672 h 672"/>
                  <a:gd name="T8" fmla="*/ 0 w 672"/>
                  <a:gd name="T9" fmla="*/ 96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672"/>
                  <a:gd name="T17" fmla="*/ 672 w 672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672">
                    <a:moveTo>
                      <a:pt x="0" y="96"/>
                    </a:moveTo>
                    <a:lnTo>
                      <a:pt x="288" y="0"/>
                    </a:lnTo>
                    <a:lnTo>
                      <a:pt x="672" y="576"/>
                    </a:lnTo>
                    <a:lnTo>
                      <a:pt x="384" y="67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456" y="1584"/>
              <a:ext cx="960" cy="1152"/>
              <a:chOff x="2112" y="1152"/>
              <a:chExt cx="960" cy="1152"/>
            </a:xfrm>
          </p:grpSpPr>
          <p:sp>
            <p:nvSpPr>
              <p:cNvPr id="105480" name="Freeform 16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112" y="1344"/>
                <a:ext cx="576" cy="960"/>
              </a:xfrm>
              <a:custGeom>
                <a:avLst/>
                <a:gdLst>
                  <a:gd name="T0" fmla="*/ 0 w 576"/>
                  <a:gd name="T1" fmla="*/ 768 h 960"/>
                  <a:gd name="T2" fmla="*/ 576 w 576"/>
                  <a:gd name="T3" fmla="*/ 960 h 960"/>
                  <a:gd name="T4" fmla="*/ 576 w 576"/>
                  <a:gd name="T5" fmla="*/ 192 h 960"/>
                  <a:gd name="T6" fmla="*/ 0 w 576"/>
                  <a:gd name="T7" fmla="*/ 0 h 960"/>
                  <a:gd name="T8" fmla="*/ 0 w 576"/>
                  <a:gd name="T9" fmla="*/ 768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960"/>
                  <a:gd name="T17" fmla="*/ 576 w 576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960">
                    <a:moveTo>
                      <a:pt x="0" y="768"/>
                    </a:moveTo>
                    <a:lnTo>
                      <a:pt x="576" y="960"/>
                    </a:lnTo>
                    <a:lnTo>
                      <a:pt x="576" y="192"/>
                    </a:lnTo>
                    <a:lnTo>
                      <a:pt x="0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81" name="Freeform 17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688" y="1344"/>
                <a:ext cx="384" cy="960"/>
              </a:xfrm>
              <a:custGeom>
                <a:avLst/>
                <a:gdLst>
                  <a:gd name="T0" fmla="*/ 0 w 384"/>
                  <a:gd name="T1" fmla="*/ 192 h 960"/>
                  <a:gd name="T2" fmla="*/ 384 w 384"/>
                  <a:gd name="T3" fmla="*/ 0 h 960"/>
                  <a:gd name="T4" fmla="*/ 384 w 384"/>
                  <a:gd name="T5" fmla="*/ 768 h 960"/>
                  <a:gd name="T6" fmla="*/ 0 w 384"/>
                  <a:gd name="T7" fmla="*/ 960 h 960"/>
                  <a:gd name="T8" fmla="*/ 0 w 384"/>
                  <a:gd name="T9" fmla="*/ 192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960"/>
                  <a:gd name="T17" fmla="*/ 384 w 384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960">
                    <a:moveTo>
                      <a:pt x="0" y="192"/>
                    </a:moveTo>
                    <a:lnTo>
                      <a:pt x="384" y="0"/>
                    </a:lnTo>
                    <a:lnTo>
                      <a:pt x="384" y="768"/>
                    </a:lnTo>
                    <a:lnTo>
                      <a:pt x="0" y="96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82" name="Freeform 18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112" y="1152"/>
                <a:ext cx="960" cy="384"/>
              </a:xfrm>
              <a:custGeom>
                <a:avLst/>
                <a:gdLst>
                  <a:gd name="T0" fmla="*/ 0 w 960"/>
                  <a:gd name="T1" fmla="*/ 192 h 384"/>
                  <a:gd name="T2" fmla="*/ 384 w 960"/>
                  <a:gd name="T3" fmla="*/ 0 h 384"/>
                  <a:gd name="T4" fmla="*/ 960 w 960"/>
                  <a:gd name="T5" fmla="*/ 192 h 384"/>
                  <a:gd name="T6" fmla="*/ 576 w 960"/>
                  <a:gd name="T7" fmla="*/ 384 h 384"/>
                  <a:gd name="T8" fmla="*/ 0 w 960"/>
                  <a:gd name="T9" fmla="*/ 19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384"/>
                  <a:gd name="T17" fmla="*/ 960 w 960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384">
                    <a:moveTo>
                      <a:pt x="0" y="192"/>
                    </a:moveTo>
                    <a:lnTo>
                      <a:pt x="384" y="0"/>
                    </a:lnTo>
                    <a:lnTo>
                      <a:pt x="960" y="192"/>
                    </a:lnTo>
                    <a:lnTo>
                      <a:pt x="576" y="38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905000" y="5994875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Information about the other edges constrains the possibilities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8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b="1"/>
              <a:t>Labels of Edges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914400"/>
            <a:ext cx="87630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Convex edge: </a:t>
            </a: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two surfaces intersecting at an angle greater than 180</a:t>
            </a:r>
            <a:r>
              <a:rPr lang="en-US" sz="2000" dirty="0" smtClean="0">
                <a:ea typeface="ＭＳ Ｐゴシック" charset="-128"/>
              </a:rPr>
              <a:t>°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often, “sticking out”, “towards us”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Concave </a:t>
            </a:r>
            <a:r>
              <a:rPr lang="en-US" sz="2400" dirty="0"/>
              <a:t>edge</a:t>
            </a: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two surfaces intersecting at an angle less than 180</a:t>
            </a:r>
            <a:r>
              <a:rPr lang="en-US" sz="2000" dirty="0" smtClean="0">
                <a:ea typeface="ＭＳ Ｐゴシック" charset="-128"/>
              </a:rPr>
              <a:t>°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often, “folded in”, “away from us”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+ </a:t>
            </a:r>
            <a:r>
              <a:rPr lang="en-US" sz="2400" dirty="0"/>
              <a:t>convex edge, both surfaces visible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− </a:t>
            </a:r>
            <a:r>
              <a:rPr lang="en-US" sz="2400" dirty="0"/>
              <a:t>concave edge, both surfaces visible</a:t>
            </a:r>
          </a:p>
          <a:p>
            <a:pPr marL="0" indent="0" eaLnBrk="1" hangingPunct="1">
              <a:buNone/>
            </a:pPr>
            <a:endParaRPr lang="en-US" sz="2400" dirty="0" smtClean="0"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ym typeface="Symbol" charset="2"/>
              </a:rPr>
              <a:t></a:t>
            </a:r>
            <a:r>
              <a:rPr lang="en-US" sz="2400" dirty="0" smtClean="0"/>
              <a:t> </a:t>
            </a:r>
            <a:r>
              <a:rPr lang="en-US" sz="2400" dirty="0"/>
              <a:t>convex edge, only one surface is visible and it is on the right side of </a:t>
            </a:r>
            <a:r>
              <a:rPr lang="en-US" sz="2400" dirty="0">
                <a:sym typeface="Symbol" charset="2"/>
              </a:rPr>
              <a:t>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Sudoku</a:t>
            </a:r>
            <a:endParaRPr lang="en-US" dirty="0"/>
          </a:p>
        </p:txBody>
      </p:sp>
      <p:pic>
        <p:nvPicPr>
          <p:cNvPr id="62482" name="Picture 18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00200"/>
            <a:ext cx="4038600" cy="4025900"/>
          </a:xfrm>
          <a:noFill/>
          <a:ln/>
        </p:spPr>
      </p:pic>
      <p:sp>
        <p:nvSpPr>
          <p:cNvPr id="6" name="Oval 5"/>
          <p:cNvSpPr/>
          <p:nvPr/>
        </p:nvSpPr>
        <p:spPr bwMode="auto">
          <a:xfrm>
            <a:off x="1143000" y="4724400"/>
            <a:ext cx="381000" cy="381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1447800"/>
            <a:ext cx="91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1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3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4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5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6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7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8</a:t>
            </a:r>
          </a:p>
          <a:p>
            <a:r>
              <a:rPr lang="en-US" sz="3200" dirty="0">
                <a:solidFill>
                  <a:srgbClr val="0000FF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</a:t>
            </a:r>
          </a:p>
        </p:txBody>
      </p:sp>
      <p:grpSp>
        <p:nvGrpSpPr>
          <p:cNvPr id="11161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2362200"/>
            <a:ext cx="7086600" cy="3581400"/>
            <a:chOff x="864" y="1488"/>
            <a:chExt cx="4464" cy="2256"/>
          </a:xfrm>
        </p:grpSpPr>
        <p:grpSp>
          <p:nvGrpSpPr>
            <p:cNvPr id="111620" name="Group 4"/>
            <p:cNvGrpSpPr>
              <a:grpSpLocks/>
            </p:cNvGrpSpPr>
            <p:nvPr/>
          </p:nvGrpSpPr>
          <p:grpSpPr bwMode="auto">
            <a:xfrm>
              <a:off x="864" y="1488"/>
              <a:ext cx="1248" cy="1728"/>
              <a:chOff x="576" y="2496"/>
              <a:chExt cx="1248" cy="1728"/>
            </a:xfrm>
          </p:grpSpPr>
          <p:sp>
            <p:nvSpPr>
              <p:cNvPr id="111632" name="Freeform 5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76" y="2496"/>
                <a:ext cx="1248" cy="768"/>
              </a:xfrm>
              <a:custGeom>
                <a:avLst/>
                <a:gdLst>
                  <a:gd name="T0" fmla="*/ 0 w 1248"/>
                  <a:gd name="T1" fmla="*/ 384 h 768"/>
                  <a:gd name="T2" fmla="*/ 768 w 1248"/>
                  <a:gd name="T3" fmla="*/ 768 h 768"/>
                  <a:gd name="T4" fmla="*/ 1248 w 1248"/>
                  <a:gd name="T5" fmla="*/ 384 h 768"/>
                  <a:gd name="T6" fmla="*/ 480 w 1248"/>
                  <a:gd name="T7" fmla="*/ 0 h 768"/>
                  <a:gd name="T8" fmla="*/ 0 w 1248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768"/>
                  <a:gd name="T17" fmla="*/ 1248 w 1248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768">
                    <a:moveTo>
                      <a:pt x="0" y="384"/>
                    </a:moveTo>
                    <a:lnTo>
                      <a:pt x="768" y="768"/>
                    </a:lnTo>
                    <a:lnTo>
                      <a:pt x="1248" y="384"/>
                    </a:lnTo>
                    <a:lnTo>
                      <a:pt x="480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33" name="Freeform 6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76" y="2880"/>
                <a:ext cx="768" cy="1344"/>
              </a:xfrm>
              <a:custGeom>
                <a:avLst/>
                <a:gdLst>
                  <a:gd name="T0" fmla="*/ 0 w 768"/>
                  <a:gd name="T1" fmla="*/ 960 h 1344"/>
                  <a:gd name="T2" fmla="*/ 0 w 768"/>
                  <a:gd name="T3" fmla="*/ 0 h 1344"/>
                  <a:gd name="T4" fmla="*/ 768 w 768"/>
                  <a:gd name="T5" fmla="*/ 384 h 1344"/>
                  <a:gd name="T6" fmla="*/ 768 w 768"/>
                  <a:gd name="T7" fmla="*/ 1344 h 1344"/>
                  <a:gd name="T8" fmla="*/ 0 w 768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8"/>
                  <a:gd name="T16" fmla="*/ 0 h 1344"/>
                  <a:gd name="T17" fmla="*/ 768 w 768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8" h="1344">
                    <a:moveTo>
                      <a:pt x="0" y="960"/>
                    </a:moveTo>
                    <a:lnTo>
                      <a:pt x="0" y="0"/>
                    </a:lnTo>
                    <a:lnTo>
                      <a:pt x="768" y="384"/>
                    </a:lnTo>
                    <a:lnTo>
                      <a:pt x="768" y="1344"/>
                    </a:lnTo>
                    <a:lnTo>
                      <a:pt x="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34" name="Freeform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344" y="2880"/>
                <a:ext cx="480" cy="1344"/>
              </a:xfrm>
              <a:custGeom>
                <a:avLst/>
                <a:gdLst>
                  <a:gd name="T0" fmla="*/ 480 w 480"/>
                  <a:gd name="T1" fmla="*/ 960 h 1344"/>
                  <a:gd name="T2" fmla="*/ 0 w 480"/>
                  <a:gd name="T3" fmla="*/ 1344 h 1344"/>
                  <a:gd name="T4" fmla="*/ 0 w 480"/>
                  <a:gd name="T5" fmla="*/ 384 h 1344"/>
                  <a:gd name="T6" fmla="*/ 480 w 480"/>
                  <a:gd name="T7" fmla="*/ 0 h 1344"/>
                  <a:gd name="T8" fmla="*/ 480 w 480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344"/>
                  <a:gd name="T17" fmla="*/ 480 w 480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344">
                    <a:moveTo>
                      <a:pt x="480" y="960"/>
                    </a:moveTo>
                    <a:lnTo>
                      <a:pt x="0" y="1344"/>
                    </a:lnTo>
                    <a:lnTo>
                      <a:pt x="0" y="384"/>
                    </a:lnTo>
                    <a:lnTo>
                      <a:pt x="480" y="0"/>
                    </a:lnTo>
                    <a:lnTo>
                      <a:pt x="48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621" name="Group 8"/>
            <p:cNvGrpSpPr>
              <a:grpSpLocks/>
            </p:cNvGrpSpPr>
            <p:nvPr/>
          </p:nvGrpSpPr>
          <p:grpSpPr bwMode="auto">
            <a:xfrm>
              <a:off x="1872" y="2016"/>
              <a:ext cx="3456" cy="1536"/>
              <a:chOff x="1536" y="2112"/>
              <a:chExt cx="3456" cy="1536"/>
            </a:xfrm>
          </p:grpSpPr>
          <p:sp>
            <p:nvSpPr>
              <p:cNvPr id="111629" name="Freeform 9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536" y="2112"/>
                <a:ext cx="3456" cy="1152"/>
              </a:xfrm>
              <a:custGeom>
                <a:avLst/>
                <a:gdLst>
                  <a:gd name="T0" fmla="*/ 0 w 3456"/>
                  <a:gd name="T1" fmla="*/ 768 h 1152"/>
                  <a:gd name="T2" fmla="*/ 2304 w 3456"/>
                  <a:gd name="T3" fmla="*/ 1152 h 1152"/>
                  <a:gd name="T4" fmla="*/ 3456 w 3456"/>
                  <a:gd name="T5" fmla="*/ 384 h 1152"/>
                  <a:gd name="T6" fmla="*/ 1152 w 3456"/>
                  <a:gd name="T7" fmla="*/ 0 h 1152"/>
                  <a:gd name="T8" fmla="*/ 0 w 3456"/>
                  <a:gd name="T9" fmla="*/ 768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6"/>
                  <a:gd name="T16" fmla="*/ 0 h 1152"/>
                  <a:gd name="T17" fmla="*/ 3456 w 345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6" h="1152">
                    <a:moveTo>
                      <a:pt x="0" y="768"/>
                    </a:moveTo>
                    <a:lnTo>
                      <a:pt x="2304" y="1152"/>
                    </a:lnTo>
                    <a:lnTo>
                      <a:pt x="3456" y="384"/>
                    </a:lnTo>
                    <a:lnTo>
                      <a:pt x="1152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30" name="Freeform 10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536" y="2880"/>
                <a:ext cx="2304" cy="768"/>
              </a:xfrm>
              <a:custGeom>
                <a:avLst/>
                <a:gdLst>
                  <a:gd name="T0" fmla="*/ 0 w 2304"/>
                  <a:gd name="T1" fmla="*/ 384 h 768"/>
                  <a:gd name="T2" fmla="*/ 0 w 2304"/>
                  <a:gd name="T3" fmla="*/ 0 h 768"/>
                  <a:gd name="T4" fmla="*/ 2304 w 2304"/>
                  <a:gd name="T5" fmla="*/ 384 h 768"/>
                  <a:gd name="T6" fmla="*/ 2304 w 2304"/>
                  <a:gd name="T7" fmla="*/ 768 h 768"/>
                  <a:gd name="T8" fmla="*/ 0 w 2304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768"/>
                  <a:gd name="T17" fmla="*/ 2304 w 230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768">
                    <a:moveTo>
                      <a:pt x="0" y="384"/>
                    </a:moveTo>
                    <a:lnTo>
                      <a:pt x="0" y="0"/>
                    </a:lnTo>
                    <a:lnTo>
                      <a:pt x="2304" y="384"/>
                    </a:lnTo>
                    <a:lnTo>
                      <a:pt x="2304" y="768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31" name="Freeform 11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40" y="2496"/>
                <a:ext cx="1152" cy="1152"/>
              </a:xfrm>
              <a:custGeom>
                <a:avLst/>
                <a:gdLst>
                  <a:gd name="T0" fmla="*/ 1152 w 1152"/>
                  <a:gd name="T1" fmla="*/ 384 h 1152"/>
                  <a:gd name="T2" fmla="*/ 1152 w 1152"/>
                  <a:gd name="T3" fmla="*/ 0 h 1152"/>
                  <a:gd name="T4" fmla="*/ 0 w 1152"/>
                  <a:gd name="T5" fmla="*/ 768 h 1152"/>
                  <a:gd name="T6" fmla="*/ 0 w 1152"/>
                  <a:gd name="T7" fmla="*/ 1152 h 1152"/>
                  <a:gd name="T8" fmla="*/ 1152 w 1152"/>
                  <a:gd name="T9" fmla="*/ 384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152"/>
                  <a:gd name="T17" fmla="*/ 1152 w 1152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152">
                    <a:moveTo>
                      <a:pt x="1152" y="384"/>
                    </a:moveTo>
                    <a:lnTo>
                      <a:pt x="1152" y="0"/>
                    </a:lnTo>
                    <a:lnTo>
                      <a:pt x="0" y="768"/>
                    </a:lnTo>
                    <a:lnTo>
                      <a:pt x="0" y="1152"/>
                    </a:lnTo>
                    <a:lnTo>
                      <a:pt x="1152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622" name="Group 12"/>
            <p:cNvGrpSpPr>
              <a:grpSpLocks/>
            </p:cNvGrpSpPr>
            <p:nvPr/>
          </p:nvGrpSpPr>
          <p:grpSpPr bwMode="auto">
            <a:xfrm>
              <a:off x="2448" y="3072"/>
              <a:ext cx="1056" cy="672"/>
              <a:chOff x="2688" y="2976"/>
              <a:chExt cx="1056" cy="672"/>
            </a:xfrm>
          </p:grpSpPr>
          <p:sp>
            <p:nvSpPr>
              <p:cNvPr id="111627" name="Freeform 13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688" y="3072"/>
                <a:ext cx="768" cy="576"/>
              </a:xfrm>
              <a:custGeom>
                <a:avLst/>
                <a:gdLst>
                  <a:gd name="T0" fmla="*/ 0 w 768"/>
                  <a:gd name="T1" fmla="*/ 384 h 576"/>
                  <a:gd name="T2" fmla="*/ 768 w 768"/>
                  <a:gd name="T3" fmla="*/ 576 h 576"/>
                  <a:gd name="T4" fmla="*/ 384 w 768"/>
                  <a:gd name="T5" fmla="*/ 0 h 576"/>
                  <a:gd name="T6" fmla="*/ 0 w 768"/>
                  <a:gd name="T7" fmla="*/ 384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576"/>
                  <a:gd name="T14" fmla="*/ 768 w 768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576">
                    <a:moveTo>
                      <a:pt x="0" y="384"/>
                    </a:moveTo>
                    <a:lnTo>
                      <a:pt x="768" y="576"/>
                    </a:lnTo>
                    <a:lnTo>
                      <a:pt x="384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28" name="Freeform 14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72" y="2976"/>
                <a:ext cx="672" cy="672"/>
              </a:xfrm>
              <a:custGeom>
                <a:avLst/>
                <a:gdLst>
                  <a:gd name="T0" fmla="*/ 0 w 672"/>
                  <a:gd name="T1" fmla="*/ 96 h 672"/>
                  <a:gd name="T2" fmla="*/ 288 w 672"/>
                  <a:gd name="T3" fmla="*/ 0 h 672"/>
                  <a:gd name="T4" fmla="*/ 672 w 672"/>
                  <a:gd name="T5" fmla="*/ 576 h 672"/>
                  <a:gd name="T6" fmla="*/ 384 w 672"/>
                  <a:gd name="T7" fmla="*/ 672 h 672"/>
                  <a:gd name="T8" fmla="*/ 0 w 672"/>
                  <a:gd name="T9" fmla="*/ 96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672"/>
                  <a:gd name="T17" fmla="*/ 672 w 672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672">
                    <a:moveTo>
                      <a:pt x="0" y="96"/>
                    </a:moveTo>
                    <a:lnTo>
                      <a:pt x="288" y="0"/>
                    </a:lnTo>
                    <a:lnTo>
                      <a:pt x="672" y="576"/>
                    </a:lnTo>
                    <a:lnTo>
                      <a:pt x="384" y="67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623" name="Group 15"/>
            <p:cNvGrpSpPr>
              <a:grpSpLocks/>
            </p:cNvGrpSpPr>
            <p:nvPr/>
          </p:nvGrpSpPr>
          <p:grpSpPr bwMode="auto">
            <a:xfrm>
              <a:off x="3456" y="1584"/>
              <a:ext cx="960" cy="1152"/>
              <a:chOff x="2112" y="1152"/>
              <a:chExt cx="960" cy="1152"/>
            </a:xfrm>
          </p:grpSpPr>
          <p:sp>
            <p:nvSpPr>
              <p:cNvPr id="111624" name="Freeform 16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112" y="1344"/>
                <a:ext cx="576" cy="960"/>
              </a:xfrm>
              <a:custGeom>
                <a:avLst/>
                <a:gdLst>
                  <a:gd name="T0" fmla="*/ 0 w 576"/>
                  <a:gd name="T1" fmla="*/ 768 h 960"/>
                  <a:gd name="T2" fmla="*/ 576 w 576"/>
                  <a:gd name="T3" fmla="*/ 960 h 960"/>
                  <a:gd name="T4" fmla="*/ 576 w 576"/>
                  <a:gd name="T5" fmla="*/ 192 h 960"/>
                  <a:gd name="T6" fmla="*/ 0 w 576"/>
                  <a:gd name="T7" fmla="*/ 0 h 960"/>
                  <a:gd name="T8" fmla="*/ 0 w 576"/>
                  <a:gd name="T9" fmla="*/ 768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960"/>
                  <a:gd name="T17" fmla="*/ 576 w 576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960">
                    <a:moveTo>
                      <a:pt x="0" y="768"/>
                    </a:moveTo>
                    <a:lnTo>
                      <a:pt x="576" y="960"/>
                    </a:lnTo>
                    <a:lnTo>
                      <a:pt x="576" y="192"/>
                    </a:lnTo>
                    <a:lnTo>
                      <a:pt x="0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25" name="Freeform 17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688" y="1344"/>
                <a:ext cx="384" cy="960"/>
              </a:xfrm>
              <a:custGeom>
                <a:avLst/>
                <a:gdLst>
                  <a:gd name="T0" fmla="*/ 0 w 384"/>
                  <a:gd name="T1" fmla="*/ 192 h 960"/>
                  <a:gd name="T2" fmla="*/ 384 w 384"/>
                  <a:gd name="T3" fmla="*/ 0 h 960"/>
                  <a:gd name="T4" fmla="*/ 384 w 384"/>
                  <a:gd name="T5" fmla="*/ 768 h 960"/>
                  <a:gd name="T6" fmla="*/ 0 w 384"/>
                  <a:gd name="T7" fmla="*/ 960 h 960"/>
                  <a:gd name="T8" fmla="*/ 0 w 384"/>
                  <a:gd name="T9" fmla="*/ 192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960"/>
                  <a:gd name="T17" fmla="*/ 384 w 384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960">
                    <a:moveTo>
                      <a:pt x="0" y="192"/>
                    </a:moveTo>
                    <a:lnTo>
                      <a:pt x="384" y="0"/>
                    </a:lnTo>
                    <a:lnTo>
                      <a:pt x="384" y="768"/>
                    </a:lnTo>
                    <a:lnTo>
                      <a:pt x="0" y="96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26" name="Freeform 18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112" y="1152"/>
                <a:ext cx="960" cy="384"/>
              </a:xfrm>
              <a:custGeom>
                <a:avLst/>
                <a:gdLst>
                  <a:gd name="T0" fmla="*/ 0 w 960"/>
                  <a:gd name="T1" fmla="*/ 192 h 384"/>
                  <a:gd name="T2" fmla="*/ 384 w 960"/>
                  <a:gd name="T3" fmla="*/ 0 h 384"/>
                  <a:gd name="T4" fmla="*/ 960 w 960"/>
                  <a:gd name="T5" fmla="*/ 192 h 384"/>
                  <a:gd name="T6" fmla="*/ 576 w 960"/>
                  <a:gd name="T7" fmla="*/ 384 h 384"/>
                  <a:gd name="T8" fmla="*/ 0 w 960"/>
                  <a:gd name="T9" fmla="*/ 19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384"/>
                  <a:gd name="T17" fmla="*/ 960 w 960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384">
                    <a:moveTo>
                      <a:pt x="0" y="192"/>
                    </a:moveTo>
                    <a:lnTo>
                      <a:pt x="384" y="0"/>
                    </a:lnTo>
                    <a:lnTo>
                      <a:pt x="960" y="192"/>
                    </a:lnTo>
                    <a:lnTo>
                      <a:pt x="576" y="38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</a:t>
            </a:r>
          </a:p>
        </p:txBody>
      </p:sp>
      <p:grpSp>
        <p:nvGrpSpPr>
          <p:cNvPr id="113667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2362200"/>
            <a:ext cx="7086600" cy="3581400"/>
            <a:chOff x="768" y="1488"/>
            <a:chExt cx="4464" cy="2256"/>
          </a:xfrm>
        </p:grpSpPr>
        <p:grpSp>
          <p:nvGrpSpPr>
            <p:cNvPr id="113668" name="Group 4"/>
            <p:cNvGrpSpPr>
              <a:grpSpLocks/>
            </p:cNvGrpSpPr>
            <p:nvPr/>
          </p:nvGrpSpPr>
          <p:grpSpPr bwMode="auto">
            <a:xfrm>
              <a:off x="768" y="1488"/>
              <a:ext cx="4464" cy="2256"/>
              <a:chOff x="768" y="1488"/>
              <a:chExt cx="4464" cy="2256"/>
            </a:xfrm>
          </p:grpSpPr>
          <p:grpSp>
            <p:nvGrpSpPr>
              <p:cNvPr id="113681" name="Group 5"/>
              <p:cNvGrpSpPr>
                <a:grpSpLocks/>
              </p:cNvGrpSpPr>
              <p:nvPr/>
            </p:nvGrpSpPr>
            <p:grpSpPr bwMode="auto">
              <a:xfrm>
                <a:off x="768" y="1488"/>
                <a:ext cx="4464" cy="2256"/>
                <a:chOff x="768" y="1488"/>
                <a:chExt cx="4464" cy="2256"/>
              </a:xfrm>
            </p:grpSpPr>
            <p:grpSp>
              <p:nvGrpSpPr>
                <p:cNvPr id="113697" name="Group 6"/>
                <p:cNvGrpSpPr>
                  <a:grpSpLocks/>
                </p:cNvGrpSpPr>
                <p:nvPr/>
              </p:nvGrpSpPr>
              <p:grpSpPr bwMode="auto">
                <a:xfrm>
                  <a:off x="768" y="1488"/>
                  <a:ext cx="4464" cy="2256"/>
                  <a:chOff x="864" y="1488"/>
                  <a:chExt cx="4464" cy="2256"/>
                </a:xfrm>
              </p:grpSpPr>
              <p:grpSp>
                <p:nvGrpSpPr>
                  <p:cNvPr id="113712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864" y="1488"/>
                    <a:ext cx="1248" cy="1728"/>
                    <a:chOff x="576" y="2496"/>
                    <a:chExt cx="1248" cy="1728"/>
                  </a:xfrm>
                </p:grpSpPr>
                <p:sp>
                  <p:nvSpPr>
                    <p:cNvPr id="113724" name="Freeform 8"/>
                    <p:cNvSpPr>
                      <a:spLocks/>
                    </p:cNvSpPr>
                    <p:nvPr>
                      <p:custDataLst>
                        <p:tags r:id="rId52"/>
                      </p:custDataLst>
                    </p:nvPr>
                  </p:nvSpPr>
                  <p:spPr bwMode="auto">
                    <a:xfrm>
                      <a:off x="576" y="2496"/>
                      <a:ext cx="1248" cy="768"/>
                    </a:xfrm>
                    <a:custGeom>
                      <a:avLst/>
                      <a:gdLst>
                        <a:gd name="T0" fmla="*/ 0 w 1248"/>
                        <a:gd name="T1" fmla="*/ 384 h 768"/>
                        <a:gd name="T2" fmla="*/ 768 w 1248"/>
                        <a:gd name="T3" fmla="*/ 768 h 768"/>
                        <a:gd name="T4" fmla="*/ 1248 w 1248"/>
                        <a:gd name="T5" fmla="*/ 384 h 768"/>
                        <a:gd name="T6" fmla="*/ 480 w 1248"/>
                        <a:gd name="T7" fmla="*/ 0 h 768"/>
                        <a:gd name="T8" fmla="*/ 0 w 1248"/>
                        <a:gd name="T9" fmla="*/ 384 h 7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48"/>
                        <a:gd name="T16" fmla="*/ 0 h 768"/>
                        <a:gd name="T17" fmla="*/ 1248 w 1248"/>
                        <a:gd name="T18" fmla="*/ 768 h 7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48" h="768">
                          <a:moveTo>
                            <a:pt x="0" y="384"/>
                          </a:moveTo>
                          <a:lnTo>
                            <a:pt x="768" y="768"/>
                          </a:lnTo>
                          <a:lnTo>
                            <a:pt x="1248" y="384"/>
                          </a:lnTo>
                          <a:lnTo>
                            <a:pt x="480" y="0"/>
                          </a:lnTo>
                          <a:lnTo>
                            <a:pt x="0" y="384"/>
                          </a:lnTo>
                          <a:close/>
                        </a:path>
                      </a:pathLst>
                    </a:custGeom>
                    <a:solidFill>
                      <a:srgbClr val="CC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25" name="Freeform 9"/>
                    <p:cNvSpPr>
                      <a:spLocks/>
                    </p:cNvSpPr>
                    <p:nvPr>
                      <p:custDataLst>
                        <p:tags r:id="rId53"/>
                      </p:custDataLst>
                    </p:nvPr>
                  </p:nvSpPr>
                  <p:spPr bwMode="auto">
                    <a:xfrm>
                      <a:off x="576" y="2880"/>
                      <a:ext cx="768" cy="1344"/>
                    </a:xfrm>
                    <a:custGeom>
                      <a:avLst/>
                      <a:gdLst>
                        <a:gd name="T0" fmla="*/ 0 w 768"/>
                        <a:gd name="T1" fmla="*/ 960 h 1344"/>
                        <a:gd name="T2" fmla="*/ 0 w 768"/>
                        <a:gd name="T3" fmla="*/ 0 h 1344"/>
                        <a:gd name="T4" fmla="*/ 768 w 768"/>
                        <a:gd name="T5" fmla="*/ 384 h 1344"/>
                        <a:gd name="T6" fmla="*/ 768 w 768"/>
                        <a:gd name="T7" fmla="*/ 1344 h 1344"/>
                        <a:gd name="T8" fmla="*/ 0 w 768"/>
                        <a:gd name="T9" fmla="*/ 960 h 1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68"/>
                        <a:gd name="T16" fmla="*/ 0 h 1344"/>
                        <a:gd name="T17" fmla="*/ 768 w 768"/>
                        <a:gd name="T18" fmla="*/ 1344 h 1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68" h="1344">
                          <a:moveTo>
                            <a:pt x="0" y="960"/>
                          </a:moveTo>
                          <a:lnTo>
                            <a:pt x="0" y="0"/>
                          </a:lnTo>
                          <a:lnTo>
                            <a:pt x="768" y="384"/>
                          </a:lnTo>
                          <a:lnTo>
                            <a:pt x="768" y="1344"/>
                          </a:lnTo>
                          <a:lnTo>
                            <a:pt x="0" y="960"/>
                          </a:lnTo>
                          <a:close/>
                        </a:path>
                      </a:pathLst>
                    </a:custGeom>
                    <a:solidFill>
                      <a:srgbClr val="CC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26" name="Freeform 10"/>
                    <p:cNvSpPr>
                      <a:spLocks/>
                    </p:cNvSpPr>
                    <p:nvPr>
                      <p:custDataLst>
                        <p:tags r:id="rId54"/>
                      </p:custDataLst>
                    </p:nvPr>
                  </p:nvSpPr>
                  <p:spPr bwMode="auto">
                    <a:xfrm>
                      <a:off x="1344" y="2880"/>
                      <a:ext cx="480" cy="1344"/>
                    </a:xfrm>
                    <a:custGeom>
                      <a:avLst/>
                      <a:gdLst>
                        <a:gd name="T0" fmla="*/ 480 w 480"/>
                        <a:gd name="T1" fmla="*/ 960 h 1344"/>
                        <a:gd name="T2" fmla="*/ 0 w 480"/>
                        <a:gd name="T3" fmla="*/ 1344 h 1344"/>
                        <a:gd name="T4" fmla="*/ 0 w 480"/>
                        <a:gd name="T5" fmla="*/ 384 h 1344"/>
                        <a:gd name="T6" fmla="*/ 480 w 480"/>
                        <a:gd name="T7" fmla="*/ 0 h 1344"/>
                        <a:gd name="T8" fmla="*/ 480 w 480"/>
                        <a:gd name="T9" fmla="*/ 960 h 1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1344"/>
                        <a:gd name="T17" fmla="*/ 480 w 480"/>
                        <a:gd name="T18" fmla="*/ 1344 h 1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1344">
                          <a:moveTo>
                            <a:pt x="480" y="960"/>
                          </a:moveTo>
                          <a:lnTo>
                            <a:pt x="0" y="1344"/>
                          </a:lnTo>
                          <a:lnTo>
                            <a:pt x="0" y="384"/>
                          </a:lnTo>
                          <a:lnTo>
                            <a:pt x="480" y="0"/>
                          </a:lnTo>
                          <a:lnTo>
                            <a:pt x="480" y="960"/>
                          </a:lnTo>
                          <a:close/>
                        </a:path>
                      </a:pathLst>
                    </a:custGeom>
                    <a:solidFill>
                      <a:srgbClr val="CC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3713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872" y="2016"/>
                    <a:ext cx="3456" cy="1536"/>
                    <a:chOff x="1536" y="2112"/>
                    <a:chExt cx="3456" cy="1536"/>
                  </a:xfrm>
                </p:grpSpPr>
                <p:sp>
                  <p:nvSpPr>
                    <p:cNvPr id="113721" name="Freeform 12"/>
                    <p:cNvSpPr>
                      <a:spLocks/>
                    </p:cNvSpPr>
                    <p:nvPr>
                      <p:custDataLst>
                        <p:tags r:id="rId49"/>
                      </p:custDataLst>
                    </p:nvPr>
                  </p:nvSpPr>
                  <p:spPr bwMode="auto">
                    <a:xfrm>
                      <a:off x="1536" y="2112"/>
                      <a:ext cx="3456" cy="1152"/>
                    </a:xfrm>
                    <a:custGeom>
                      <a:avLst/>
                      <a:gdLst>
                        <a:gd name="T0" fmla="*/ 0 w 3456"/>
                        <a:gd name="T1" fmla="*/ 768 h 1152"/>
                        <a:gd name="T2" fmla="*/ 2304 w 3456"/>
                        <a:gd name="T3" fmla="*/ 1152 h 1152"/>
                        <a:gd name="T4" fmla="*/ 3456 w 3456"/>
                        <a:gd name="T5" fmla="*/ 384 h 1152"/>
                        <a:gd name="T6" fmla="*/ 1152 w 3456"/>
                        <a:gd name="T7" fmla="*/ 0 h 1152"/>
                        <a:gd name="T8" fmla="*/ 0 w 3456"/>
                        <a:gd name="T9" fmla="*/ 768 h 11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56"/>
                        <a:gd name="T16" fmla="*/ 0 h 1152"/>
                        <a:gd name="T17" fmla="*/ 3456 w 3456"/>
                        <a:gd name="T18" fmla="*/ 1152 h 11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56" h="1152">
                          <a:moveTo>
                            <a:pt x="0" y="768"/>
                          </a:moveTo>
                          <a:lnTo>
                            <a:pt x="2304" y="1152"/>
                          </a:lnTo>
                          <a:lnTo>
                            <a:pt x="3456" y="384"/>
                          </a:lnTo>
                          <a:lnTo>
                            <a:pt x="1152" y="0"/>
                          </a:lnTo>
                          <a:lnTo>
                            <a:pt x="0" y="768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22" name="Freeform 13"/>
                    <p:cNvSpPr>
                      <a:spLocks/>
                    </p:cNvSpPr>
                    <p:nvPr>
                      <p:custDataLst>
                        <p:tags r:id="rId50"/>
                      </p:custDataLst>
                    </p:nvPr>
                  </p:nvSpPr>
                  <p:spPr bwMode="auto">
                    <a:xfrm>
                      <a:off x="1536" y="2880"/>
                      <a:ext cx="2304" cy="768"/>
                    </a:xfrm>
                    <a:custGeom>
                      <a:avLst/>
                      <a:gdLst>
                        <a:gd name="T0" fmla="*/ 0 w 2304"/>
                        <a:gd name="T1" fmla="*/ 384 h 768"/>
                        <a:gd name="T2" fmla="*/ 0 w 2304"/>
                        <a:gd name="T3" fmla="*/ 0 h 768"/>
                        <a:gd name="T4" fmla="*/ 2304 w 2304"/>
                        <a:gd name="T5" fmla="*/ 384 h 768"/>
                        <a:gd name="T6" fmla="*/ 2304 w 2304"/>
                        <a:gd name="T7" fmla="*/ 768 h 768"/>
                        <a:gd name="T8" fmla="*/ 0 w 2304"/>
                        <a:gd name="T9" fmla="*/ 384 h 7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04"/>
                        <a:gd name="T16" fmla="*/ 0 h 768"/>
                        <a:gd name="T17" fmla="*/ 2304 w 2304"/>
                        <a:gd name="T18" fmla="*/ 768 h 7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04" h="768">
                          <a:moveTo>
                            <a:pt x="0" y="384"/>
                          </a:moveTo>
                          <a:lnTo>
                            <a:pt x="0" y="0"/>
                          </a:lnTo>
                          <a:lnTo>
                            <a:pt x="2304" y="384"/>
                          </a:lnTo>
                          <a:lnTo>
                            <a:pt x="2304" y="768"/>
                          </a:lnTo>
                          <a:lnTo>
                            <a:pt x="0" y="384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23" name="Freeform 14"/>
                    <p:cNvSpPr>
                      <a:spLocks/>
                    </p:cNvSpPr>
                    <p:nvPr>
                      <p:custDataLst>
                        <p:tags r:id="rId51"/>
                      </p:custDataLst>
                    </p:nvPr>
                  </p:nvSpPr>
                  <p:spPr bwMode="auto">
                    <a:xfrm>
                      <a:off x="3840" y="2496"/>
                      <a:ext cx="1152" cy="1152"/>
                    </a:xfrm>
                    <a:custGeom>
                      <a:avLst/>
                      <a:gdLst>
                        <a:gd name="T0" fmla="*/ 1152 w 1152"/>
                        <a:gd name="T1" fmla="*/ 384 h 1152"/>
                        <a:gd name="T2" fmla="*/ 1152 w 1152"/>
                        <a:gd name="T3" fmla="*/ 0 h 1152"/>
                        <a:gd name="T4" fmla="*/ 0 w 1152"/>
                        <a:gd name="T5" fmla="*/ 768 h 1152"/>
                        <a:gd name="T6" fmla="*/ 0 w 1152"/>
                        <a:gd name="T7" fmla="*/ 1152 h 1152"/>
                        <a:gd name="T8" fmla="*/ 1152 w 1152"/>
                        <a:gd name="T9" fmla="*/ 384 h 11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52"/>
                        <a:gd name="T16" fmla="*/ 0 h 1152"/>
                        <a:gd name="T17" fmla="*/ 1152 w 1152"/>
                        <a:gd name="T18" fmla="*/ 1152 h 11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52" h="1152">
                          <a:moveTo>
                            <a:pt x="1152" y="384"/>
                          </a:moveTo>
                          <a:lnTo>
                            <a:pt x="1152" y="0"/>
                          </a:lnTo>
                          <a:lnTo>
                            <a:pt x="0" y="768"/>
                          </a:lnTo>
                          <a:lnTo>
                            <a:pt x="0" y="1152"/>
                          </a:lnTo>
                          <a:lnTo>
                            <a:pt x="1152" y="384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3714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448" y="3072"/>
                    <a:ext cx="1056" cy="672"/>
                    <a:chOff x="2688" y="2976"/>
                    <a:chExt cx="1056" cy="672"/>
                  </a:xfrm>
                </p:grpSpPr>
                <p:sp>
                  <p:nvSpPr>
                    <p:cNvPr id="113719" name="Freeform 16"/>
                    <p:cNvSpPr>
                      <a:spLocks/>
                    </p:cNvSpPr>
                    <p:nvPr>
                      <p:custDataLst>
                        <p:tags r:id="rId47"/>
                      </p:custDataLst>
                    </p:nvPr>
                  </p:nvSpPr>
                  <p:spPr bwMode="auto">
                    <a:xfrm>
                      <a:off x="2688" y="3072"/>
                      <a:ext cx="768" cy="576"/>
                    </a:xfrm>
                    <a:custGeom>
                      <a:avLst/>
                      <a:gdLst>
                        <a:gd name="T0" fmla="*/ 0 w 768"/>
                        <a:gd name="T1" fmla="*/ 384 h 576"/>
                        <a:gd name="T2" fmla="*/ 768 w 768"/>
                        <a:gd name="T3" fmla="*/ 576 h 576"/>
                        <a:gd name="T4" fmla="*/ 384 w 768"/>
                        <a:gd name="T5" fmla="*/ 0 h 576"/>
                        <a:gd name="T6" fmla="*/ 0 w 768"/>
                        <a:gd name="T7" fmla="*/ 384 h 57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68"/>
                        <a:gd name="T13" fmla="*/ 0 h 576"/>
                        <a:gd name="T14" fmla="*/ 768 w 768"/>
                        <a:gd name="T15" fmla="*/ 576 h 57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68" h="576">
                          <a:moveTo>
                            <a:pt x="0" y="384"/>
                          </a:moveTo>
                          <a:lnTo>
                            <a:pt x="768" y="576"/>
                          </a:lnTo>
                          <a:lnTo>
                            <a:pt x="384" y="0"/>
                          </a:lnTo>
                          <a:lnTo>
                            <a:pt x="0" y="384"/>
                          </a:ln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20" name="Freeform 17"/>
                    <p:cNvSpPr>
                      <a:spLocks/>
                    </p:cNvSpPr>
                    <p:nvPr>
                      <p:custDataLst>
                        <p:tags r:id="rId48"/>
                      </p:custDataLst>
                    </p:nvPr>
                  </p:nvSpPr>
                  <p:spPr bwMode="auto">
                    <a:xfrm>
                      <a:off x="3072" y="2976"/>
                      <a:ext cx="672" cy="672"/>
                    </a:xfrm>
                    <a:custGeom>
                      <a:avLst/>
                      <a:gdLst>
                        <a:gd name="T0" fmla="*/ 0 w 672"/>
                        <a:gd name="T1" fmla="*/ 96 h 672"/>
                        <a:gd name="T2" fmla="*/ 288 w 672"/>
                        <a:gd name="T3" fmla="*/ 0 h 672"/>
                        <a:gd name="T4" fmla="*/ 672 w 672"/>
                        <a:gd name="T5" fmla="*/ 576 h 672"/>
                        <a:gd name="T6" fmla="*/ 384 w 672"/>
                        <a:gd name="T7" fmla="*/ 672 h 672"/>
                        <a:gd name="T8" fmla="*/ 0 w 672"/>
                        <a:gd name="T9" fmla="*/ 96 h 6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2"/>
                        <a:gd name="T16" fmla="*/ 0 h 672"/>
                        <a:gd name="T17" fmla="*/ 672 w 672"/>
                        <a:gd name="T18" fmla="*/ 672 h 6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2" h="672">
                          <a:moveTo>
                            <a:pt x="0" y="96"/>
                          </a:moveTo>
                          <a:lnTo>
                            <a:pt x="288" y="0"/>
                          </a:lnTo>
                          <a:lnTo>
                            <a:pt x="672" y="576"/>
                          </a:lnTo>
                          <a:lnTo>
                            <a:pt x="384" y="672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3715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456" y="1584"/>
                    <a:ext cx="960" cy="1152"/>
                    <a:chOff x="2112" y="1152"/>
                    <a:chExt cx="960" cy="1152"/>
                  </a:xfrm>
                </p:grpSpPr>
                <p:sp>
                  <p:nvSpPr>
                    <p:cNvPr id="113716" name="Freeform 19"/>
                    <p:cNvSpPr>
                      <a:spLocks/>
                    </p:cNvSpPr>
                    <p:nvPr>
                      <p:custDataLst>
                        <p:tags r:id="rId44"/>
                      </p:custDataLst>
                    </p:nvPr>
                  </p:nvSpPr>
                  <p:spPr bwMode="auto">
                    <a:xfrm>
                      <a:off x="2112" y="1344"/>
                      <a:ext cx="576" cy="960"/>
                    </a:xfrm>
                    <a:custGeom>
                      <a:avLst/>
                      <a:gdLst>
                        <a:gd name="T0" fmla="*/ 0 w 576"/>
                        <a:gd name="T1" fmla="*/ 768 h 960"/>
                        <a:gd name="T2" fmla="*/ 576 w 576"/>
                        <a:gd name="T3" fmla="*/ 960 h 960"/>
                        <a:gd name="T4" fmla="*/ 576 w 576"/>
                        <a:gd name="T5" fmla="*/ 192 h 960"/>
                        <a:gd name="T6" fmla="*/ 0 w 576"/>
                        <a:gd name="T7" fmla="*/ 0 h 960"/>
                        <a:gd name="T8" fmla="*/ 0 w 576"/>
                        <a:gd name="T9" fmla="*/ 768 h 9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6"/>
                        <a:gd name="T16" fmla="*/ 0 h 960"/>
                        <a:gd name="T17" fmla="*/ 576 w 576"/>
                        <a:gd name="T18" fmla="*/ 960 h 9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6" h="960">
                          <a:moveTo>
                            <a:pt x="0" y="768"/>
                          </a:moveTo>
                          <a:lnTo>
                            <a:pt x="576" y="960"/>
                          </a:lnTo>
                          <a:lnTo>
                            <a:pt x="576" y="192"/>
                          </a:lnTo>
                          <a:lnTo>
                            <a:pt x="0" y="0"/>
                          </a:lnTo>
                          <a:lnTo>
                            <a:pt x="0" y="768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17" name="Freeform 20"/>
                    <p:cNvSpPr>
                      <a:spLocks/>
                    </p:cNvSpPr>
                    <p:nvPr>
                      <p:custDataLst>
                        <p:tags r:id="rId45"/>
                      </p:custDataLst>
                    </p:nvPr>
                  </p:nvSpPr>
                  <p:spPr bwMode="auto">
                    <a:xfrm>
                      <a:off x="2688" y="1344"/>
                      <a:ext cx="384" cy="960"/>
                    </a:xfrm>
                    <a:custGeom>
                      <a:avLst/>
                      <a:gdLst>
                        <a:gd name="T0" fmla="*/ 0 w 384"/>
                        <a:gd name="T1" fmla="*/ 192 h 960"/>
                        <a:gd name="T2" fmla="*/ 384 w 384"/>
                        <a:gd name="T3" fmla="*/ 0 h 960"/>
                        <a:gd name="T4" fmla="*/ 384 w 384"/>
                        <a:gd name="T5" fmla="*/ 768 h 960"/>
                        <a:gd name="T6" fmla="*/ 0 w 384"/>
                        <a:gd name="T7" fmla="*/ 960 h 960"/>
                        <a:gd name="T8" fmla="*/ 0 w 384"/>
                        <a:gd name="T9" fmla="*/ 192 h 9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84"/>
                        <a:gd name="T16" fmla="*/ 0 h 960"/>
                        <a:gd name="T17" fmla="*/ 384 w 384"/>
                        <a:gd name="T18" fmla="*/ 960 h 9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84" h="960">
                          <a:moveTo>
                            <a:pt x="0" y="192"/>
                          </a:moveTo>
                          <a:lnTo>
                            <a:pt x="384" y="0"/>
                          </a:lnTo>
                          <a:lnTo>
                            <a:pt x="384" y="768"/>
                          </a:lnTo>
                          <a:lnTo>
                            <a:pt x="0" y="960"/>
                          </a:lnTo>
                          <a:lnTo>
                            <a:pt x="0" y="192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18" name="Freeform 21"/>
                    <p:cNvSpPr>
                      <a:spLocks/>
                    </p:cNvSpPr>
                    <p:nvPr>
                      <p:custDataLst>
                        <p:tags r:id="rId46"/>
                      </p:custDataLst>
                    </p:nvPr>
                  </p:nvSpPr>
                  <p:spPr bwMode="auto">
                    <a:xfrm>
                      <a:off x="2112" y="1152"/>
                      <a:ext cx="960" cy="384"/>
                    </a:xfrm>
                    <a:custGeom>
                      <a:avLst/>
                      <a:gdLst>
                        <a:gd name="T0" fmla="*/ 0 w 960"/>
                        <a:gd name="T1" fmla="*/ 192 h 384"/>
                        <a:gd name="T2" fmla="*/ 384 w 960"/>
                        <a:gd name="T3" fmla="*/ 0 h 384"/>
                        <a:gd name="T4" fmla="*/ 960 w 960"/>
                        <a:gd name="T5" fmla="*/ 192 h 384"/>
                        <a:gd name="T6" fmla="*/ 576 w 960"/>
                        <a:gd name="T7" fmla="*/ 384 h 384"/>
                        <a:gd name="T8" fmla="*/ 0 w 960"/>
                        <a:gd name="T9" fmla="*/ 192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0"/>
                        <a:gd name="T16" fmla="*/ 0 h 384"/>
                        <a:gd name="T17" fmla="*/ 960 w 960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0" h="384">
                          <a:moveTo>
                            <a:pt x="0" y="192"/>
                          </a:moveTo>
                          <a:lnTo>
                            <a:pt x="384" y="0"/>
                          </a:lnTo>
                          <a:lnTo>
                            <a:pt x="960" y="192"/>
                          </a:lnTo>
                          <a:lnTo>
                            <a:pt x="576" y="384"/>
                          </a:lnTo>
                          <a:lnTo>
                            <a:pt x="0" y="192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3698" name="Line 22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 flipV="1">
                  <a:off x="768" y="2352"/>
                  <a:ext cx="0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99" name="Line 23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flipV="1">
                  <a:off x="3360" y="192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00" name="Line 24"/>
                <p:cNvSpPr>
                  <a:spLocks noChangeShapeType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 flipV="1">
                  <a:off x="3360" y="2304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01" name="Line 25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 flipH="1" flipV="1">
                  <a:off x="1056" y="2976"/>
                  <a:ext cx="48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02" name="Line 26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 flipV="1">
                  <a:off x="768" y="1680"/>
                  <a:ext cx="24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03" name="Line 27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248" y="1488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04" name="Line 28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 flipH="1">
                  <a:off x="1656" y="3024"/>
                  <a:ext cx="12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05" name="Line 29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16" y="187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06" name="Line 30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flipV="1">
                  <a:off x="1776" y="2304"/>
                  <a:ext cx="720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07" name="Line 31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 flipV="1">
                  <a:off x="1776" y="2664"/>
                  <a:ext cx="168" cy="1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08" name="Line 32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 flipV="1">
                  <a:off x="1776" y="288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09" name="Line 33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 flipV="1">
                  <a:off x="1776" y="307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10" name="Line 34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 flipH="1" flipV="1">
                  <a:off x="2152" y="3232"/>
                  <a:ext cx="392" cy="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11" name="Line 35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 flipH="1" flipV="1">
                  <a:off x="2736" y="3648"/>
                  <a:ext cx="384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3682" name="Line 36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352" y="340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83" name="Line 3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352" y="3216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84" name="Line 38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2736" y="31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85" name="Line 3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024" y="3072"/>
                <a:ext cx="1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86" name="Line 40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24" y="3072"/>
                <a:ext cx="28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87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3264" y="3648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88" name="Line 42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H="1">
                <a:off x="4656" y="2784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89" name="Line 43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H="1" flipV="1">
                <a:off x="3552" y="3456"/>
                <a:ext cx="52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90" name="Line 44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928" y="2016"/>
                <a:ext cx="28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91" name="Line 45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368" y="2256"/>
                <a:ext cx="496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92" name="Line 46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232" y="240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93" name="Line 47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 flipV="1">
                <a:off x="3360" y="1672"/>
                <a:ext cx="208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94" name="Line 48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744" y="1584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95" name="Line 49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320" y="177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96" name="Line 50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320" y="1776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3669" name="Text Box 5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032" y="3216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+</a:t>
              </a:r>
            </a:p>
          </p:txBody>
        </p:sp>
        <p:sp>
          <p:nvSpPr>
            <p:cNvPr id="113670" name="Text Box 5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320" y="2736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+</a:t>
              </a:r>
            </a:p>
          </p:txBody>
        </p:sp>
        <p:sp>
          <p:nvSpPr>
            <p:cNvPr id="113671" name="Text Box 5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832" y="2784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+</a:t>
              </a:r>
            </a:p>
          </p:txBody>
        </p:sp>
        <p:sp>
          <p:nvSpPr>
            <p:cNvPr id="113672" name="Text Box 5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0" y="2016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+</a:t>
              </a:r>
            </a:p>
          </p:txBody>
        </p:sp>
        <p:sp>
          <p:nvSpPr>
            <p:cNvPr id="113673" name="Text Box 5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488" y="2544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+</a:t>
              </a:r>
            </a:p>
          </p:txBody>
        </p:sp>
        <p:sp>
          <p:nvSpPr>
            <p:cNvPr id="113674" name="Text Box 5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56" y="2016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+</a:t>
              </a:r>
            </a:p>
          </p:txBody>
        </p:sp>
        <p:sp>
          <p:nvSpPr>
            <p:cNvPr id="113675" name="Text Box 5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880" y="3312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+</a:t>
              </a:r>
            </a:p>
          </p:txBody>
        </p:sp>
        <p:sp>
          <p:nvSpPr>
            <p:cNvPr id="113676" name="Text Box 5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8" y="220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+</a:t>
              </a:r>
            </a:p>
          </p:txBody>
        </p:sp>
        <p:sp>
          <p:nvSpPr>
            <p:cNvPr id="113677" name="Text Box 5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84" y="1824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+</a:t>
              </a:r>
            </a:p>
          </p:txBody>
        </p:sp>
        <p:sp>
          <p:nvSpPr>
            <p:cNvPr id="113678" name="Text Box 6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08" y="1704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Tahoma" charset="0"/>
                </a:rPr>
                <a:t>+</a:t>
              </a:r>
            </a:p>
          </p:txBody>
        </p:sp>
        <p:sp>
          <p:nvSpPr>
            <p:cNvPr id="113679" name="Text Box 6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32" y="2448"/>
              <a:ext cx="1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1" dirty="0">
                  <a:latin typeface="Tahoma" charset="0"/>
                </a:rPr>
                <a:t>-</a:t>
              </a:r>
            </a:p>
          </p:txBody>
        </p:sp>
        <p:sp>
          <p:nvSpPr>
            <p:cNvPr id="113680" name="Text Box 6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44" y="2440"/>
              <a:ext cx="1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1" dirty="0" smtClean="0">
                  <a:latin typeface="Tahoma" charset="0"/>
                </a:rPr>
                <a:t>-</a:t>
              </a:r>
              <a:endParaRPr lang="en-US" sz="2400" b="1" dirty="0">
                <a:latin typeface="Tahoma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Junction Label Sets</a:t>
            </a:r>
          </a:p>
        </p:txBody>
      </p:sp>
      <p:grpSp>
        <p:nvGrpSpPr>
          <p:cNvPr id="11571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85800" y="2006600"/>
            <a:ext cx="8077200" cy="630238"/>
            <a:chOff x="432" y="1264"/>
            <a:chExt cx="5088" cy="397"/>
          </a:xfrm>
        </p:grpSpPr>
        <p:sp>
          <p:nvSpPr>
            <p:cNvPr id="115777" name="Text Box 4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32" y="1344"/>
              <a:ext cx="23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Tahoma" charset="0"/>
                </a:rPr>
                <a:t>+</a:t>
              </a:r>
            </a:p>
          </p:txBody>
        </p:sp>
        <p:sp>
          <p:nvSpPr>
            <p:cNvPr id="115778" name="Line 5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432" y="134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79" name="Line 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V="1">
              <a:off x="816" y="134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0" name="Line 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1296" y="134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1" name="Line 8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1680" y="134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2" name="Line 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2160" y="134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3" name="Line 10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V="1">
              <a:off x="2544" y="134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4" name="Line 11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752" y="134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5" name="Line 12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V="1">
              <a:off x="5136" y="134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6" name="Line 13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888" y="134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7" name="Line 14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4272" y="134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8" name="Line 15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024" y="134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89" name="Line 16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flipV="1">
              <a:off x="3408" y="134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0" name="Line 17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1296" y="1344"/>
              <a:ext cx="256" cy="1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1" name="Line 18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32" y="1344"/>
              <a:ext cx="256" cy="1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2" name="Line 19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2544" y="1488"/>
              <a:ext cx="19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3" name="Line 2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1680" y="1488"/>
              <a:ext cx="19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4" name="Text Box 2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304" y="1344"/>
              <a:ext cx="23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Tahoma" charset="0"/>
                </a:rPr>
                <a:t>+</a:t>
              </a:r>
            </a:p>
          </p:txBody>
        </p:sp>
        <p:sp>
          <p:nvSpPr>
            <p:cNvPr id="115795" name="Text Box 22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752" y="1296"/>
              <a:ext cx="209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>
                  <a:latin typeface="Tahoma" charset="0"/>
                </a:rPr>
                <a:t>-</a:t>
              </a:r>
            </a:p>
          </p:txBody>
        </p:sp>
        <p:sp>
          <p:nvSpPr>
            <p:cNvPr id="115796" name="Text Box 23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416" y="1264"/>
              <a:ext cx="209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>
                  <a:latin typeface="Tahoma" charset="0"/>
                </a:rPr>
                <a:t>-</a:t>
              </a:r>
            </a:p>
          </p:txBody>
        </p:sp>
        <p:sp>
          <p:nvSpPr>
            <p:cNvPr id="115797" name="Line 24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H="1" flipV="1">
              <a:off x="3176" y="1456"/>
              <a:ext cx="232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8" name="Line 25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H="1" flipV="1">
              <a:off x="4016" y="1440"/>
              <a:ext cx="25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99" name="Line 26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H="1">
              <a:off x="4400" y="1344"/>
              <a:ext cx="25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00" name="Line 27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H="1">
              <a:off x="5240" y="1344"/>
              <a:ext cx="280" cy="2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5716" name="Group 2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14400" y="3289300"/>
            <a:ext cx="2581275" cy="947738"/>
            <a:chOff x="576" y="2072"/>
            <a:chExt cx="1626" cy="597"/>
          </a:xfrm>
        </p:grpSpPr>
        <p:sp>
          <p:nvSpPr>
            <p:cNvPr id="115759" name="Line 29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576" y="230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60" name="Line 30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768" y="230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61" name="Line 31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768" y="211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62" name="Line 32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152" y="230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63" name="Line 33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1344" y="230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64" name="Line 34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344" y="211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65" name="Line 35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28" y="230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66" name="Line 36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1920" y="2304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67" name="Line 37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20" y="211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68" name="Text Box 38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760" y="2072"/>
              <a:ext cx="2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>
                  <a:latin typeface="Tahoma" charset="0"/>
                </a:rPr>
                <a:t>-</a:t>
              </a:r>
            </a:p>
          </p:txBody>
        </p:sp>
        <p:sp>
          <p:nvSpPr>
            <p:cNvPr id="115769" name="Text Box 39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056" y="2304"/>
              <a:ext cx="2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>
                  <a:latin typeface="Tahoma" charset="0"/>
                </a:rPr>
                <a:t>-</a:t>
              </a:r>
            </a:p>
          </p:txBody>
        </p:sp>
        <p:sp>
          <p:nvSpPr>
            <p:cNvPr id="115770" name="Text Box 40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392" y="2304"/>
              <a:ext cx="2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>
                  <a:latin typeface="Tahoma" charset="0"/>
                </a:rPr>
                <a:t>-</a:t>
              </a:r>
            </a:p>
          </p:txBody>
        </p:sp>
        <p:sp>
          <p:nvSpPr>
            <p:cNvPr id="115771" name="Text Box 41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632" y="2400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Tahoma" charset="0"/>
                </a:rPr>
                <a:t>+</a:t>
              </a:r>
            </a:p>
          </p:txBody>
        </p:sp>
        <p:sp>
          <p:nvSpPr>
            <p:cNvPr id="115772" name="Text Box 42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968" y="2400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Tahoma" charset="0"/>
                </a:rPr>
                <a:t>+</a:t>
              </a:r>
            </a:p>
          </p:txBody>
        </p:sp>
        <p:sp>
          <p:nvSpPr>
            <p:cNvPr id="115773" name="Text Box 43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152" y="2112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Tahoma" charset="0"/>
                </a:rPr>
                <a:t>+</a:t>
              </a:r>
            </a:p>
          </p:txBody>
        </p:sp>
        <p:sp>
          <p:nvSpPr>
            <p:cNvPr id="115774" name="Text Box 44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76" y="2112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Tahoma" charset="0"/>
                </a:rPr>
                <a:t>+</a:t>
              </a:r>
            </a:p>
          </p:txBody>
        </p:sp>
        <p:sp>
          <p:nvSpPr>
            <p:cNvPr id="115775" name="Line 45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H="1">
              <a:off x="864" y="2304"/>
              <a:ext cx="9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76" name="Line 46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H="1" flipV="1">
              <a:off x="624" y="2400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5717" name="Group 4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572000" y="3352800"/>
            <a:ext cx="3876675" cy="960438"/>
            <a:chOff x="2880" y="2112"/>
            <a:chExt cx="2442" cy="605"/>
          </a:xfrm>
        </p:grpSpPr>
        <p:sp>
          <p:nvSpPr>
            <p:cNvPr id="115741" name="Line 4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880" y="211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2" name="Line 4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168" y="211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3" name="Line 5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168" y="240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4" name="Line 5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792" y="211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5" name="Line 5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080" y="211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6" name="Line 5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080" y="240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7" name="Line 5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704" y="211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8" name="Line 55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4992" y="211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9" name="Line 56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992" y="240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50" name="Text Box 5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656" y="2160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Tahoma" charset="0"/>
                </a:rPr>
                <a:t>+</a:t>
              </a:r>
            </a:p>
          </p:txBody>
        </p:sp>
        <p:sp>
          <p:nvSpPr>
            <p:cNvPr id="115751" name="Text Box 5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944" y="2400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Tahoma" charset="0"/>
                </a:rPr>
                <a:t>+</a:t>
              </a:r>
            </a:p>
          </p:txBody>
        </p:sp>
        <p:sp>
          <p:nvSpPr>
            <p:cNvPr id="115752" name="Text Box 5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088" y="2160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Tahoma" charset="0"/>
                </a:rPr>
                <a:t>+</a:t>
              </a:r>
            </a:p>
          </p:txBody>
        </p:sp>
        <p:sp>
          <p:nvSpPr>
            <p:cNvPr id="115753" name="Text Box 60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120" y="2352"/>
              <a:ext cx="2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>
                  <a:latin typeface="Tahoma" charset="0"/>
                </a:rPr>
                <a:t>-</a:t>
              </a:r>
            </a:p>
          </p:txBody>
        </p:sp>
        <p:sp>
          <p:nvSpPr>
            <p:cNvPr id="115754" name="Text Box 61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744" y="2112"/>
              <a:ext cx="2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>
                  <a:latin typeface="Tahoma" charset="0"/>
                </a:rPr>
                <a:t>-</a:t>
              </a:r>
            </a:p>
          </p:txBody>
        </p:sp>
        <p:sp>
          <p:nvSpPr>
            <p:cNvPr id="115755" name="Text Box 62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032" y="2352"/>
              <a:ext cx="2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>
                  <a:latin typeface="Tahoma" charset="0"/>
                </a:rPr>
                <a:t>-</a:t>
              </a:r>
            </a:p>
          </p:txBody>
        </p:sp>
        <p:sp>
          <p:nvSpPr>
            <p:cNvPr id="115756" name="Text Box 63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176" y="2112"/>
              <a:ext cx="2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>
                  <a:latin typeface="Tahoma" charset="0"/>
                </a:rPr>
                <a:t>-</a:t>
              </a:r>
            </a:p>
          </p:txBody>
        </p:sp>
        <p:sp>
          <p:nvSpPr>
            <p:cNvPr id="115757" name="Line 64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2880" y="2112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58" name="Line 6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3168" y="2208"/>
              <a:ext cx="19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5718" name="Group 6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219200" y="4953000"/>
            <a:ext cx="6705600" cy="914400"/>
            <a:chOff x="768" y="3120"/>
            <a:chExt cx="4224" cy="576"/>
          </a:xfrm>
        </p:grpSpPr>
        <p:sp>
          <p:nvSpPr>
            <p:cNvPr id="115721" name="Line 6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768" y="3120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22" name="Line 6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152" y="31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23" name="Line 6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072" y="3120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24" name="Line 7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456" y="31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25" name="Line 7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224" y="3120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26" name="Line 72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608" y="31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27" name="Line 73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1920" y="3120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28" name="Line 7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304" y="31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29" name="Text Box 7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12" y="3216"/>
              <a:ext cx="2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>
                  <a:latin typeface="Tahoma" charset="0"/>
                </a:rPr>
                <a:t>-</a:t>
              </a:r>
            </a:p>
          </p:txBody>
        </p:sp>
        <p:sp>
          <p:nvSpPr>
            <p:cNvPr id="115730" name="Text Box 7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60" y="3264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Tahoma" charset="0"/>
                </a:rPr>
                <a:t>+</a:t>
              </a:r>
            </a:p>
          </p:txBody>
        </p:sp>
        <p:sp>
          <p:nvSpPr>
            <p:cNvPr id="115731" name="Line 7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1296" y="312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2" name="Line 7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864" y="312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3" name="Line 7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2448" y="312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4" name="Line 8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2016" y="312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5" name="Line 8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600" y="312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6" name="Line 8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3168" y="312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7" name="Line 8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752" y="312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8" name="Line 8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320" y="312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9" name="Line 8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3456" y="331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0" name="Line 8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608" y="312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5975" name="Text Box 8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4800" y="5867400"/>
            <a:ext cx="4538663" cy="4667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Tahoma" charset="0"/>
              </a:rPr>
              <a:t>(Waltz, 1975; Mackworth, 1977)</a:t>
            </a:r>
          </a:p>
        </p:txBody>
      </p:sp>
      <p:sp>
        <p:nvSpPr>
          <p:cNvPr id="115720" name="Oval 88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1625" y="3044825"/>
            <a:ext cx="4684713" cy="1536700"/>
          </a:xfrm>
          <a:prstGeom prst="ellipse">
            <a:avLst/>
          </a:prstGeom>
          <a:noFill/>
          <a:ln w="25400">
            <a:solidFill>
              <a:srgbClr val="33CC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2362200"/>
            <a:ext cx="7086600" cy="3581400"/>
            <a:chOff x="864" y="1488"/>
            <a:chExt cx="4464" cy="225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64" y="1488"/>
              <a:ext cx="1248" cy="1728"/>
              <a:chOff x="576" y="2496"/>
              <a:chExt cx="1248" cy="1728"/>
            </a:xfrm>
          </p:grpSpPr>
          <p:sp>
            <p:nvSpPr>
              <p:cNvPr id="111632" name="Freeform 5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76" y="2496"/>
                <a:ext cx="1248" cy="768"/>
              </a:xfrm>
              <a:custGeom>
                <a:avLst/>
                <a:gdLst>
                  <a:gd name="T0" fmla="*/ 0 w 1248"/>
                  <a:gd name="T1" fmla="*/ 384 h 768"/>
                  <a:gd name="T2" fmla="*/ 768 w 1248"/>
                  <a:gd name="T3" fmla="*/ 768 h 768"/>
                  <a:gd name="T4" fmla="*/ 1248 w 1248"/>
                  <a:gd name="T5" fmla="*/ 384 h 768"/>
                  <a:gd name="T6" fmla="*/ 480 w 1248"/>
                  <a:gd name="T7" fmla="*/ 0 h 768"/>
                  <a:gd name="T8" fmla="*/ 0 w 1248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768"/>
                  <a:gd name="T17" fmla="*/ 1248 w 1248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768">
                    <a:moveTo>
                      <a:pt x="0" y="384"/>
                    </a:moveTo>
                    <a:lnTo>
                      <a:pt x="768" y="768"/>
                    </a:lnTo>
                    <a:lnTo>
                      <a:pt x="1248" y="384"/>
                    </a:lnTo>
                    <a:lnTo>
                      <a:pt x="480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33" name="Freeform 6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76" y="2880"/>
                <a:ext cx="768" cy="1344"/>
              </a:xfrm>
              <a:custGeom>
                <a:avLst/>
                <a:gdLst>
                  <a:gd name="T0" fmla="*/ 0 w 768"/>
                  <a:gd name="T1" fmla="*/ 960 h 1344"/>
                  <a:gd name="T2" fmla="*/ 0 w 768"/>
                  <a:gd name="T3" fmla="*/ 0 h 1344"/>
                  <a:gd name="T4" fmla="*/ 768 w 768"/>
                  <a:gd name="T5" fmla="*/ 384 h 1344"/>
                  <a:gd name="T6" fmla="*/ 768 w 768"/>
                  <a:gd name="T7" fmla="*/ 1344 h 1344"/>
                  <a:gd name="T8" fmla="*/ 0 w 768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8"/>
                  <a:gd name="T16" fmla="*/ 0 h 1344"/>
                  <a:gd name="T17" fmla="*/ 768 w 768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8" h="1344">
                    <a:moveTo>
                      <a:pt x="0" y="960"/>
                    </a:moveTo>
                    <a:lnTo>
                      <a:pt x="0" y="0"/>
                    </a:lnTo>
                    <a:lnTo>
                      <a:pt x="768" y="384"/>
                    </a:lnTo>
                    <a:lnTo>
                      <a:pt x="768" y="1344"/>
                    </a:lnTo>
                    <a:lnTo>
                      <a:pt x="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34" name="Freeform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344" y="2880"/>
                <a:ext cx="480" cy="1344"/>
              </a:xfrm>
              <a:custGeom>
                <a:avLst/>
                <a:gdLst>
                  <a:gd name="T0" fmla="*/ 480 w 480"/>
                  <a:gd name="T1" fmla="*/ 960 h 1344"/>
                  <a:gd name="T2" fmla="*/ 0 w 480"/>
                  <a:gd name="T3" fmla="*/ 1344 h 1344"/>
                  <a:gd name="T4" fmla="*/ 0 w 480"/>
                  <a:gd name="T5" fmla="*/ 384 h 1344"/>
                  <a:gd name="T6" fmla="*/ 480 w 480"/>
                  <a:gd name="T7" fmla="*/ 0 h 1344"/>
                  <a:gd name="T8" fmla="*/ 480 w 480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344"/>
                  <a:gd name="T17" fmla="*/ 480 w 480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344">
                    <a:moveTo>
                      <a:pt x="480" y="960"/>
                    </a:moveTo>
                    <a:lnTo>
                      <a:pt x="0" y="1344"/>
                    </a:lnTo>
                    <a:lnTo>
                      <a:pt x="0" y="384"/>
                    </a:lnTo>
                    <a:lnTo>
                      <a:pt x="480" y="0"/>
                    </a:lnTo>
                    <a:lnTo>
                      <a:pt x="48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872" y="2016"/>
              <a:ext cx="3456" cy="1536"/>
              <a:chOff x="1536" y="2112"/>
              <a:chExt cx="3456" cy="1536"/>
            </a:xfrm>
          </p:grpSpPr>
          <p:sp>
            <p:nvSpPr>
              <p:cNvPr id="111629" name="Freeform 9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536" y="2112"/>
                <a:ext cx="3456" cy="1152"/>
              </a:xfrm>
              <a:custGeom>
                <a:avLst/>
                <a:gdLst>
                  <a:gd name="T0" fmla="*/ 0 w 3456"/>
                  <a:gd name="T1" fmla="*/ 768 h 1152"/>
                  <a:gd name="T2" fmla="*/ 2304 w 3456"/>
                  <a:gd name="T3" fmla="*/ 1152 h 1152"/>
                  <a:gd name="T4" fmla="*/ 3456 w 3456"/>
                  <a:gd name="T5" fmla="*/ 384 h 1152"/>
                  <a:gd name="T6" fmla="*/ 1152 w 3456"/>
                  <a:gd name="T7" fmla="*/ 0 h 1152"/>
                  <a:gd name="T8" fmla="*/ 0 w 3456"/>
                  <a:gd name="T9" fmla="*/ 768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6"/>
                  <a:gd name="T16" fmla="*/ 0 h 1152"/>
                  <a:gd name="T17" fmla="*/ 3456 w 345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6" h="1152">
                    <a:moveTo>
                      <a:pt x="0" y="768"/>
                    </a:moveTo>
                    <a:lnTo>
                      <a:pt x="2304" y="1152"/>
                    </a:lnTo>
                    <a:lnTo>
                      <a:pt x="3456" y="384"/>
                    </a:lnTo>
                    <a:lnTo>
                      <a:pt x="1152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30" name="Freeform 10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536" y="2880"/>
                <a:ext cx="2304" cy="768"/>
              </a:xfrm>
              <a:custGeom>
                <a:avLst/>
                <a:gdLst>
                  <a:gd name="T0" fmla="*/ 0 w 2304"/>
                  <a:gd name="T1" fmla="*/ 384 h 768"/>
                  <a:gd name="T2" fmla="*/ 0 w 2304"/>
                  <a:gd name="T3" fmla="*/ 0 h 768"/>
                  <a:gd name="T4" fmla="*/ 2304 w 2304"/>
                  <a:gd name="T5" fmla="*/ 384 h 768"/>
                  <a:gd name="T6" fmla="*/ 2304 w 2304"/>
                  <a:gd name="T7" fmla="*/ 768 h 768"/>
                  <a:gd name="T8" fmla="*/ 0 w 2304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768"/>
                  <a:gd name="T17" fmla="*/ 2304 w 230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768">
                    <a:moveTo>
                      <a:pt x="0" y="384"/>
                    </a:moveTo>
                    <a:lnTo>
                      <a:pt x="0" y="0"/>
                    </a:lnTo>
                    <a:lnTo>
                      <a:pt x="2304" y="384"/>
                    </a:lnTo>
                    <a:lnTo>
                      <a:pt x="2304" y="768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31" name="Freeform 11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40" y="2496"/>
                <a:ext cx="1152" cy="1152"/>
              </a:xfrm>
              <a:custGeom>
                <a:avLst/>
                <a:gdLst>
                  <a:gd name="T0" fmla="*/ 1152 w 1152"/>
                  <a:gd name="T1" fmla="*/ 384 h 1152"/>
                  <a:gd name="T2" fmla="*/ 1152 w 1152"/>
                  <a:gd name="T3" fmla="*/ 0 h 1152"/>
                  <a:gd name="T4" fmla="*/ 0 w 1152"/>
                  <a:gd name="T5" fmla="*/ 768 h 1152"/>
                  <a:gd name="T6" fmla="*/ 0 w 1152"/>
                  <a:gd name="T7" fmla="*/ 1152 h 1152"/>
                  <a:gd name="T8" fmla="*/ 1152 w 1152"/>
                  <a:gd name="T9" fmla="*/ 384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152"/>
                  <a:gd name="T17" fmla="*/ 1152 w 1152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152">
                    <a:moveTo>
                      <a:pt x="1152" y="384"/>
                    </a:moveTo>
                    <a:lnTo>
                      <a:pt x="1152" y="0"/>
                    </a:lnTo>
                    <a:lnTo>
                      <a:pt x="0" y="768"/>
                    </a:lnTo>
                    <a:lnTo>
                      <a:pt x="0" y="1152"/>
                    </a:lnTo>
                    <a:lnTo>
                      <a:pt x="1152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448" y="3072"/>
              <a:ext cx="1056" cy="672"/>
              <a:chOff x="2688" y="2976"/>
              <a:chExt cx="1056" cy="672"/>
            </a:xfrm>
          </p:grpSpPr>
          <p:sp>
            <p:nvSpPr>
              <p:cNvPr id="111627" name="Freeform 13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688" y="3072"/>
                <a:ext cx="768" cy="576"/>
              </a:xfrm>
              <a:custGeom>
                <a:avLst/>
                <a:gdLst>
                  <a:gd name="T0" fmla="*/ 0 w 768"/>
                  <a:gd name="T1" fmla="*/ 384 h 576"/>
                  <a:gd name="T2" fmla="*/ 768 w 768"/>
                  <a:gd name="T3" fmla="*/ 576 h 576"/>
                  <a:gd name="T4" fmla="*/ 384 w 768"/>
                  <a:gd name="T5" fmla="*/ 0 h 576"/>
                  <a:gd name="T6" fmla="*/ 0 w 768"/>
                  <a:gd name="T7" fmla="*/ 384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576"/>
                  <a:gd name="T14" fmla="*/ 768 w 768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576">
                    <a:moveTo>
                      <a:pt x="0" y="384"/>
                    </a:moveTo>
                    <a:lnTo>
                      <a:pt x="768" y="576"/>
                    </a:lnTo>
                    <a:lnTo>
                      <a:pt x="384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28" name="Freeform 14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72" y="2976"/>
                <a:ext cx="672" cy="672"/>
              </a:xfrm>
              <a:custGeom>
                <a:avLst/>
                <a:gdLst>
                  <a:gd name="T0" fmla="*/ 0 w 672"/>
                  <a:gd name="T1" fmla="*/ 96 h 672"/>
                  <a:gd name="T2" fmla="*/ 288 w 672"/>
                  <a:gd name="T3" fmla="*/ 0 h 672"/>
                  <a:gd name="T4" fmla="*/ 672 w 672"/>
                  <a:gd name="T5" fmla="*/ 576 h 672"/>
                  <a:gd name="T6" fmla="*/ 384 w 672"/>
                  <a:gd name="T7" fmla="*/ 672 h 672"/>
                  <a:gd name="T8" fmla="*/ 0 w 672"/>
                  <a:gd name="T9" fmla="*/ 96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672"/>
                  <a:gd name="T17" fmla="*/ 672 w 672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672">
                    <a:moveTo>
                      <a:pt x="0" y="96"/>
                    </a:moveTo>
                    <a:lnTo>
                      <a:pt x="288" y="0"/>
                    </a:lnTo>
                    <a:lnTo>
                      <a:pt x="672" y="576"/>
                    </a:lnTo>
                    <a:lnTo>
                      <a:pt x="384" y="67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456" y="1584"/>
              <a:ext cx="960" cy="1152"/>
              <a:chOff x="2112" y="1152"/>
              <a:chExt cx="960" cy="1152"/>
            </a:xfrm>
          </p:grpSpPr>
          <p:sp>
            <p:nvSpPr>
              <p:cNvPr id="111624" name="Freeform 16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112" y="1344"/>
                <a:ext cx="576" cy="960"/>
              </a:xfrm>
              <a:custGeom>
                <a:avLst/>
                <a:gdLst>
                  <a:gd name="T0" fmla="*/ 0 w 576"/>
                  <a:gd name="T1" fmla="*/ 768 h 960"/>
                  <a:gd name="T2" fmla="*/ 576 w 576"/>
                  <a:gd name="T3" fmla="*/ 960 h 960"/>
                  <a:gd name="T4" fmla="*/ 576 w 576"/>
                  <a:gd name="T5" fmla="*/ 192 h 960"/>
                  <a:gd name="T6" fmla="*/ 0 w 576"/>
                  <a:gd name="T7" fmla="*/ 0 h 960"/>
                  <a:gd name="T8" fmla="*/ 0 w 576"/>
                  <a:gd name="T9" fmla="*/ 768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960"/>
                  <a:gd name="T17" fmla="*/ 576 w 576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960">
                    <a:moveTo>
                      <a:pt x="0" y="768"/>
                    </a:moveTo>
                    <a:lnTo>
                      <a:pt x="576" y="960"/>
                    </a:lnTo>
                    <a:lnTo>
                      <a:pt x="576" y="192"/>
                    </a:lnTo>
                    <a:lnTo>
                      <a:pt x="0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25" name="Freeform 17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688" y="1344"/>
                <a:ext cx="384" cy="960"/>
              </a:xfrm>
              <a:custGeom>
                <a:avLst/>
                <a:gdLst>
                  <a:gd name="T0" fmla="*/ 0 w 384"/>
                  <a:gd name="T1" fmla="*/ 192 h 960"/>
                  <a:gd name="T2" fmla="*/ 384 w 384"/>
                  <a:gd name="T3" fmla="*/ 0 h 960"/>
                  <a:gd name="T4" fmla="*/ 384 w 384"/>
                  <a:gd name="T5" fmla="*/ 768 h 960"/>
                  <a:gd name="T6" fmla="*/ 0 w 384"/>
                  <a:gd name="T7" fmla="*/ 960 h 960"/>
                  <a:gd name="T8" fmla="*/ 0 w 384"/>
                  <a:gd name="T9" fmla="*/ 192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960"/>
                  <a:gd name="T17" fmla="*/ 384 w 384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960">
                    <a:moveTo>
                      <a:pt x="0" y="192"/>
                    </a:moveTo>
                    <a:lnTo>
                      <a:pt x="384" y="0"/>
                    </a:lnTo>
                    <a:lnTo>
                      <a:pt x="384" y="768"/>
                    </a:lnTo>
                    <a:lnTo>
                      <a:pt x="0" y="96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26" name="Freeform 18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112" y="1152"/>
                <a:ext cx="960" cy="384"/>
              </a:xfrm>
              <a:custGeom>
                <a:avLst/>
                <a:gdLst>
                  <a:gd name="T0" fmla="*/ 0 w 960"/>
                  <a:gd name="T1" fmla="*/ 192 h 384"/>
                  <a:gd name="T2" fmla="*/ 384 w 960"/>
                  <a:gd name="T3" fmla="*/ 0 h 384"/>
                  <a:gd name="T4" fmla="*/ 960 w 960"/>
                  <a:gd name="T5" fmla="*/ 192 h 384"/>
                  <a:gd name="T6" fmla="*/ 576 w 960"/>
                  <a:gd name="T7" fmla="*/ 384 h 384"/>
                  <a:gd name="T8" fmla="*/ 0 w 960"/>
                  <a:gd name="T9" fmla="*/ 19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384"/>
                  <a:gd name="T17" fmla="*/ 960 w 960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384">
                    <a:moveTo>
                      <a:pt x="0" y="192"/>
                    </a:moveTo>
                    <a:lnTo>
                      <a:pt x="384" y="0"/>
                    </a:lnTo>
                    <a:lnTo>
                      <a:pt x="960" y="192"/>
                    </a:lnTo>
                    <a:lnTo>
                      <a:pt x="576" y="38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209800" y="990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CSP?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 as a CSP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C3300"/>
                </a:solidFill>
              </a:rPr>
              <a:t>variable</a:t>
            </a:r>
            <a:r>
              <a:rPr lang="en-US" sz="2800" dirty="0"/>
              <a:t> is associated with each junction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The </a:t>
            </a:r>
            <a:r>
              <a:rPr lang="en-US" sz="2800" dirty="0">
                <a:solidFill>
                  <a:srgbClr val="CC3300"/>
                </a:solidFill>
              </a:rPr>
              <a:t>domain</a:t>
            </a:r>
            <a:r>
              <a:rPr lang="en-US" sz="2800" dirty="0"/>
              <a:t> of a variable is the label set of the corresponding junction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Each </a:t>
            </a:r>
            <a:r>
              <a:rPr lang="en-US" sz="2800" dirty="0">
                <a:solidFill>
                  <a:srgbClr val="CC3300"/>
                </a:solidFill>
              </a:rPr>
              <a:t>constraint</a:t>
            </a:r>
            <a:r>
              <a:rPr lang="en-US" sz="2800" dirty="0"/>
              <a:t> imposes that the values given to two adjacent junctions give the same label to the joining edge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</a:t>
            </a:r>
          </a:p>
        </p:txBody>
      </p:sp>
      <p:grpSp>
        <p:nvGrpSpPr>
          <p:cNvPr id="11981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2438400"/>
            <a:ext cx="7086600" cy="3581400"/>
            <a:chOff x="864" y="1488"/>
            <a:chExt cx="4464" cy="2256"/>
          </a:xfrm>
        </p:grpSpPr>
        <p:grpSp>
          <p:nvGrpSpPr>
            <p:cNvPr id="119842" name="Group 4"/>
            <p:cNvGrpSpPr>
              <a:grpSpLocks/>
            </p:cNvGrpSpPr>
            <p:nvPr/>
          </p:nvGrpSpPr>
          <p:grpSpPr bwMode="auto">
            <a:xfrm>
              <a:off x="864" y="1488"/>
              <a:ext cx="1248" cy="1728"/>
              <a:chOff x="576" y="2496"/>
              <a:chExt cx="1248" cy="1728"/>
            </a:xfrm>
          </p:grpSpPr>
          <p:sp>
            <p:nvSpPr>
              <p:cNvPr id="119854" name="Freeform 5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76" y="2496"/>
                <a:ext cx="1248" cy="768"/>
              </a:xfrm>
              <a:custGeom>
                <a:avLst/>
                <a:gdLst>
                  <a:gd name="T0" fmla="*/ 0 w 1248"/>
                  <a:gd name="T1" fmla="*/ 384 h 768"/>
                  <a:gd name="T2" fmla="*/ 768 w 1248"/>
                  <a:gd name="T3" fmla="*/ 768 h 768"/>
                  <a:gd name="T4" fmla="*/ 1248 w 1248"/>
                  <a:gd name="T5" fmla="*/ 384 h 768"/>
                  <a:gd name="T6" fmla="*/ 480 w 1248"/>
                  <a:gd name="T7" fmla="*/ 0 h 768"/>
                  <a:gd name="T8" fmla="*/ 0 w 1248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768"/>
                  <a:gd name="T17" fmla="*/ 1248 w 1248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768">
                    <a:moveTo>
                      <a:pt x="0" y="384"/>
                    </a:moveTo>
                    <a:lnTo>
                      <a:pt x="768" y="768"/>
                    </a:lnTo>
                    <a:lnTo>
                      <a:pt x="1248" y="384"/>
                    </a:lnTo>
                    <a:lnTo>
                      <a:pt x="480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55" name="Freeform 6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76" y="2880"/>
                <a:ext cx="768" cy="1344"/>
              </a:xfrm>
              <a:custGeom>
                <a:avLst/>
                <a:gdLst>
                  <a:gd name="T0" fmla="*/ 0 w 768"/>
                  <a:gd name="T1" fmla="*/ 960 h 1344"/>
                  <a:gd name="T2" fmla="*/ 0 w 768"/>
                  <a:gd name="T3" fmla="*/ 0 h 1344"/>
                  <a:gd name="T4" fmla="*/ 768 w 768"/>
                  <a:gd name="T5" fmla="*/ 384 h 1344"/>
                  <a:gd name="T6" fmla="*/ 768 w 768"/>
                  <a:gd name="T7" fmla="*/ 1344 h 1344"/>
                  <a:gd name="T8" fmla="*/ 0 w 768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8"/>
                  <a:gd name="T16" fmla="*/ 0 h 1344"/>
                  <a:gd name="T17" fmla="*/ 768 w 768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8" h="1344">
                    <a:moveTo>
                      <a:pt x="0" y="960"/>
                    </a:moveTo>
                    <a:lnTo>
                      <a:pt x="0" y="0"/>
                    </a:lnTo>
                    <a:lnTo>
                      <a:pt x="768" y="384"/>
                    </a:lnTo>
                    <a:lnTo>
                      <a:pt x="768" y="1344"/>
                    </a:lnTo>
                    <a:lnTo>
                      <a:pt x="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56" name="Freeform 7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344" y="2880"/>
                <a:ext cx="480" cy="1344"/>
              </a:xfrm>
              <a:custGeom>
                <a:avLst/>
                <a:gdLst>
                  <a:gd name="T0" fmla="*/ 480 w 480"/>
                  <a:gd name="T1" fmla="*/ 960 h 1344"/>
                  <a:gd name="T2" fmla="*/ 0 w 480"/>
                  <a:gd name="T3" fmla="*/ 1344 h 1344"/>
                  <a:gd name="T4" fmla="*/ 0 w 480"/>
                  <a:gd name="T5" fmla="*/ 384 h 1344"/>
                  <a:gd name="T6" fmla="*/ 480 w 480"/>
                  <a:gd name="T7" fmla="*/ 0 h 1344"/>
                  <a:gd name="T8" fmla="*/ 480 w 480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344"/>
                  <a:gd name="T17" fmla="*/ 480 w 480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344">
                    <a:moveTo>
                      <a:pt x="480" y="960"/>
                    </a:moveTo>
                    <a:lnTo>
                      <a:pt x="0" y="1344"/>
                    </a:lnTo>
                    <a:lnTo>
                      <a:pt x="0" y="384"/>
                    </a:lnTo>
                    <a:lnTo>
                      <a:pt x="480" y="0"/>
                    </a:lnTo>
                    <a:lnTo>
                      <a:pt x="48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9843" name="Group 8"/>
            <p:cNvGrpSpPr>
              <a:grpSpLocks/>
            </p:cNvGrpSpPr>
            <p:nvPr/>
          </p:nvGrpSpPr>
          <p:grpSpPr bwMode="auto">
            <a:xfrm>
              <a:off x="1872" y="2016"/>
              <a:ext cx="3456" cy="1536"/>
              <a:chOff x="1536" y="2112"/>
              <a:chExt cx="3456" cy="1536"/>
            </a:xfrm>
          </p:grpSpPr>
          <p:sp>
            <p:nvSpPr>
              <p:cNvPr id="119851" name="Freeform 9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536" y="2112"/>
                <a:ext cx="3456" cy="1152"/>
              </a:xfrm>
              <a:custGeom>
                <a:avLst/>
                <a:gdLst>
                  <a:gd name="T0" fmla="*/ 0 w 3456"/>
                  <a:gd name="T1" fmla="*/ 768 h 1152"/>
                  <a:gd name="T2" fmla="*/ 2304 w 3456"/>
                  <a:gd name="T3" fmla="*/ 1152 h 1152"/>
                  <a:gd name="T4" fmla="*/ 3456 w 3456"/>
                  <a:gd name="T5" fmla="*/ 384 h 1152"/>
                  <a:gd name="T6" fmla="*/ 1152 w 3456"/>
                  <a:gd name="T7" fmla="*/ 0 h 1152"/>
                  <a:gd name="T8" fmla="*/ 0 w 3456"/>
                  <a:gd name="T9" fmla="*/ 768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6"/>
                  <a:gd name="T16" fmla="*/ 0 h 1152"/>
                  <a:gd name="T17" fmla="*/ 3456 w 345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6" h="1152">
                    <a:moveTo>
                      <a:pt x="0" y="768"/>
                    </a:moveTo>
                    <a:lnTo>
                      <a:pt x="2304" y="1152"/>
                    </a:lnTo>
                    <a:lnTo>
                      <a:pt x="3456" y="384"/>
                    </a:lnTo>
                    <a:lnTo>
                      <a:pt x="1152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52" name="Freeform 10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536" y="2880"/>
                <a:ext cx="2304" cy="768"/>
              </a:xfrm>
              <a:custGeom>
                <a:avLst/>
                <a:gdLst>
                  <a:gd name="T0" fmla="*/ 0 w 2304"/>
                  <a:gd name="T1" fmla="*/ 384 h 768"/>
                  <a:gd name="T2" fmla="*/ 0 w 2304"/>
                  <a:gd name="T3" fmla="*/ 0 h 768"/>
                  <a:gd name="T4" fmla="*/ 2304 w 2304"/>
                  <a:gd name="T5" fmla="*/ 384 h 768"/>
                  <a:gd name="T6" fmla="*/ 2304 w 2304"/>
                  <a:gd name="T7" fmla="*/ 768 h 768"/>
                  <a:gd name="T8" fmla="*/ 0 w 2304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768"/>
                  <a:gd name="T17" fmla="*/ 2304 w 230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768">
                    <a:moveTo>
                      <a:pt x="0" y="384"/>
                    </a:moveTo>
                    <a:lnTo>
                      <a:pt x="0" y="0"/>
                    </a:lnTo>
                    <a:lnTo>
                      <a:pt x="2304" y="384"/>
                    </a:lnTo>
                    <a:lnTo>
                      <a:pt x="2304" y="768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53" name="Freeform 11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840" y="2496"/>
                <a:ext cx="1152" cy="1152"/>
              </a:xfrm>
              <a:custGeom>
                <a:avLst/>
                <a:gdLst>
                  <a:gd name="T0" fmla="*/ 1152 w 1152"/>
                  <a:gd name="T1" fmla="*/ 384 h 1152"/>
                  <a:gd name="T2" fmla="*/ 1152 w 1152"/>
                  <a:gd name="T3" fmla="*/ 0 h 1152"/>
                  <a:gd name="T4" fmla="*/ 0 w 1152"/>
                  <a:gd name="T5" fmla="*/ 768 h 1152"/>
                  <a:gd name="T6" fmla="*/ 0 w 1152"/>
                  <a:gd name="T7" fmla="*/ 1152 h 1152"/>
                  <a:gd name="T8" fmla="*/ 1152 w 1152"/>
                  <a:gd name="T9" fmla="*/ 384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152"/>
                  <a:gd name="T17" fmla="*/ 1152 w 1152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152">
                    <a:moveTo>
                      <a:pt x="1152" y="384"/>
                    </a:moveTo>
                    <a:lnTo>
                      <a:pt x="1152" y="0"/>
                    </a:lnTo>
                    <a:lnTo>
                      <a:pt x="0" y="768"/>
                    </a:lnTo>
                    <a:lnTo>
                      <a:pt x="0" y="1152"/>
                    </a:lnTo>
                    <a:lnTo>
                      <a:pt x="1152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9844" name="Group 12"/>
            <p:cNvGrpSpPr>
              <a:grpSpLocks/>
            </p:cNvGrpSpPr>
            <p:nvPr/>
          </p:nvGrpSpPr>
          <p:grpSpPr bwMode="auto">
            <a:xfrm>
              <a:off x="2448" y="3072"/>
              <a:ext cx="1056" cy="672"/>
              <a:chOff x="2688" y="2976"/>
              <a:chExt cx="1056" cy="672"/>
            </a:xfrm>
          </p:grpSpPr>
          <p:sp>
            <p:nvSpPr>
              <p:cNvPr id="119849" name="Freeform 13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688" y="3072"/>
                <a:ext cx="768" cy="576"/>
              </a:xfrm>
              <a:custGeom>
                <a:avLst/>
                <a:gdLst>
                  <a:gd name="T0" fmla="*/ 0 w 768"/>
                  <a:gd name="T1" fmla="*/ 384 h 576"/>
                  <a:gd name="T2" fmla="*/ 768 w 768"/>
                  <a:gd name="T3" fmla="*/ 576 h 576"/>
                  <a:gd name="T4" fmla="*/ 384 w 768"/>
                  <a:gd name="T5" fmla="*/ 0 h 576"/>
                  <a:gd name="T6" fmla="*/ 0 w 768"/>
                  <a:gd name="T7" fmla="*/ 384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576"/>
                  <a:gd name="T14" fmla="*/ 768 w 768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576">
                    <a:moveTo>
                      <a:pt x="0" y="384"/>
                    </a:moveTo>
                    <a:lnTo>
                      <a:pt x="768" y="576"/>
                    </a:lnTo>
                    <a:lnTo>
                      <a:pt x="384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50" name="Freeform 14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072" y="2976"/>
                <a:ext cx="672" cy="672"/>
              </a:xfrm>
              <a:custGeom>
                <a:avLst/>
                <a:gdLst>
                  <a:gd name="T0" fmla="*/ 0 w 672"/>
                  <a:gd name="T1" fmla="*/ 96 h 672"/>
                  <a:gd name="T2" fmla="*/ 288 w 672"/>
                  <a:gd name="T3" fmla="*/ 0 h 672"/>
                  <a:gd name="T4" fmla="*/ 672 w 672"/>
                  <a:gd name="T5" fmla="*/ 576 h 672"/>
                  <a:gd name="T6" fmla="*/ 384 w 672"/>
                  <a:gd name="T7" fmla="*/ 672 h 672"/>
                  <a:gd name="T8" fmla="*/ 0 w 672"/>
                  <a:gd name="T9" fmla="*/ 96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672"/>
                  <a:gd name="T17" fmla="*/ 672 w 672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672">
                    <a:moveTo>
                      <a:pt x="0" y="96"/>
                    </a:moveTo>
                    <a:lnTo>
                      <a:pt x="288" y="0"/>
                    </a:lnTo>
                    <a:lnTo>
                      <a:pt x="672" y="576"/>
                    </a:lnTo>
                    <a:lnTo>
                      <a:pt x="384" y="67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9845" name="Group 15"/>
            <p:cNvGrpSpPr>
              <a:grpSpLocks/>
            </p:cNvGrpSpPr>
            <p:nvPr/>
          </p:nvGrpSpPr>
          <p:grpSpPr bwMode="auto">
            <a:xfrm>
              <a:off x="3456" y="1584"/>
              <a:ext cx="960" cy="1152"/>
              <a:chOff x="2112" y="1152"/>
              <a:chExt cx="960" cy="1152"/>
            </a:xfrm>
          </p:grpSpPr>
          <p:sp>
            <p:nvSpPr>
              <p:cNvPr id="119846" name="Freeform 16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12" y="1344"/>
                <a:ext cx="576" cy="960"/>
              </a:xfrm>
              <a:custGeom>
                <a:avLst/>
                <a:gdLst>
                  <a:gd name="T0" fmla="*/ 0 w 576"/>
                  <a:gd name="T1" fmla="*/ 768 h 960"/>
                  <a:gd name="T2" fmla="*/ 576 w 576"/>
                  <a:gd name="T3" fmla="*/ 960 h 960"/>
                  <a:gd name="T4" fmla="*/ 576 w 576"/>
                  <a:gd name="T5" fmla="*/ 192 h 960"/>
                  <a:gd name="T6" fmla="*/ 0 w 576"/>
                  <a:gd name="T7" fmla="*/ 0 h 960"/>
                  <a:gd name="T8" fmla="*/ 0 w 576"/>
                  <a:gd name="T9" fmla="*/ 768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960"/>
                  <a:gd name="T17" fmla="*/ 576 w 576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960">
                    <a:moveTo>
                      <a:pt x="0" y="768"/>
                    </a:moveTo>
                    <a:lnTo>
                      <a:pt x="576" y="960"/>
                    </a:lnTo>
                    <a:lnTo>
                      <a:pt x="576" y="192"/>
                    </a:lnTo>
                    <a:lnTo>
                      <a:pt x="0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47" name="Freeform 17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688" y="1344"/>
                <a:ext cx="384" cy="960"/>
              </a:xfrm>
              <a:custGeom>
                <a:avLst/>
                <a:gdLst>
                  <a:gd name="T0" fmla="*/ 0 w 384"/>
                  <a:gd name="T1" fmla="*/ 192 h 960"/>
                  <a:gd name="T2" fmla="*/ 384 w 384"/>
                  <a:gd name="T3" fmla="*/ 0 h 960"/>
                  <a:gd name="T4" fmla="*/ 384 w 384"/>
                  <a:gd name="T5" fmla="*/ 768 h 960"/>
                  <a:gd name="T6" fmla="*/ 0 w 384"/>
                  <a:gd name="T7" fmla="*/ 960 h 960"/>
                  <a:gd name="T8" fmla="*/ 0 w 384"/>
                  <a:gd name="T9" fmla="*/ 192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960"/>
                  <a:gd name="T17" fmla="*/ 384 w 384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960">
                    <a:moveTo>
                      <a:pt x="0" y="192"/>
                    </a:moveTo>
                    <a:lnTo>
                      <a:pt x="384" y="0"/>
                    </a:lnTo>
                    <a:lnTo>
                      <a:pt x="384" y="768"/>
                    </a:lnTo>
                    <a:lnTo>
                      <a:pt x="0" y="96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48" name="Freeform 18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112" y="1152"/>
                <a:ext cx="960" cy="384"/>
              </a:xfrm>
              <a:custGeom>
                <a:avLst/>
                <a:gdLst>
                  <a:gd name="T0" fmla="*/ 0 w 960"/>
                  <a:gd name="T1" fmla="*/ 192 h 384"/>
                  <a:gd name="T2" fmla="*/ 384 w 960"/>
                  <a:gd name="T3" fmla="*/ 0 h 384"/>
                  <a:gd name="T4" fmla="*/ 960 w 960"/>
                  <a:gd name="T5" fmla="*/ 192 h 384"/>
                  <a:gd name="T6" fmla="*/ 576 w 960"/>
                  <a:gd name="T7" fmla="*/ 384 h 384"/>
                  <a:gd name="T8" fmla="*/ 0 w 960"/>
                  <a:gd name="T9" fmla="*/ 19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384"/>
                  <a:gd name="T17" fmla="*/ 960 w 960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384">
                    <a:moveTo>
                      <a:pt x="0" y="192"/>
                    </a:moveTo>
                    <a:lnTo>
                      <a:pt x="384" y="0"/>
                    </a:lnTo>
                    <a:lnTo>
                      <a:pt x="960" y="192"/>
                    </a:lnTo>
                    <a:lnTo>
                      <a:pt x="576" y="38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1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066800" y="3429000"/>
            <a:ext cx="5943600" cy="2971800"/>
            <a:chOff x="672" y="2160"/>
            <a:chExt cx="3744" cy="1872"/>
          </a:xfrm>
        </p:grpSpPr>
        <p:grpSp>
          <p:nvGrpSpPr>
            <p:cNvPr id="119813" name="Group 20"/>
            <p:cNvGrpSpPr>
              <a:grpSpLocks/>
            </p:cNvGrpSpPr>
            <p:nvPr/>
          </p:nvGrpSpPr>
          <p:grpSpPr bwMode="auto">
            <a:xfrm>
              <a:off x="672" y="3168"/>
              <a:ext cx="3552" cy="864"/>
              <a:chOff x="672" y="3168"/>
              <a:chExt cx="3552" cy="864"/>
            </a:xfrm>
          </p:grpSpPr>
          <p:sp>
            <p:nvSpPr>
              <p:cNvPr id="119816" name="Rectangle 21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72" y="3168"/>
                <a:ext cx="3552" cy="86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9817" name="Group 22"/>
              <p:cNvGrpSpPr>
                <a:grpSpLocks/>
              </p:cNvGrpSpPr>
              <p:nvPr/>
            </p:nvGrpSpPr>
            <p:grpSpPr bwMode="auto">
              <a:xfrm>
                <a:off x="768" y="3312"/>
                <a:ext cx="3360" cy="576"/>
                <a:chOff x="768" y="3312"/>
                <a:chExt cx="3360" cy="576"/>
              </a:xfrm>
            </p:grpSpPr>
            <p:grpSp>
              <p:nvGrpSpPr>
                <p:cNvPr id="119818" name="Group 23"/>
                <p:cNvGrpSpPr>
                  <a:grpSpLocks/>
                </p:cNvGrpSpPr>
                <p:nvPr/>
              </p:nvGrpSpPr>
              <p:grpSpPr bwMode="auto">
                <a:xfrm>
                  <a:off x="768" y="3312"/>
                  <a:ext cx="768" cy="576"/>
                  <a:chOff x="768" y="3312"/>
                  <a:chExt cx="768" cy="576"/>
                </a:xfrm>
              </p:grpSpPr>
              <p:sp>
                <p:nvSpPr>
                  <p:cNvPr id="119837" name="Line 24"/>
                  <p:cNvSpPr>
                    <a:spLocks noChangeShapeType="1"/>
                  </p:cNvSpPr>
                  <p:nvPr>
                    <p:custDataLst>
                      <p:tags r:id="rId22"/>
                    </p:custDataLst>
                  </p:nvPr>
                </p:nvSpPr>
                <p:spPr bwMode="auto">
                  <a:xfrm>
                    <a:off x="768" y="3312"/>
                    <a:ext cx="76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38" name="Line 25"/>
                  <p:cNvSpPr>
                    <a:spLocks noChangeShapeType="1"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>
                    <a:off x="1152" y="3312"/>
                    <a:ext cx="0" cy="57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39" name="Text Box 26"/>
                  <p:cNvSpPr txBox="1">
                    <a:spLocks noChangeArrowheads="1"/>
                  </p:cNvSpPr>
                  <p:nvPr>
                    <p:custDataLst>
                      <p:tags r:id="rId24"/>
                    </p:custDataLst>
                  </p:nvPr>
                </p:nvSpPr>
                <p:spPr bwMode="auto">
                  <a:xfrm>
                    <a:off x="960" y="3456"/>
                    <a:ext cx="23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b="1">
                        <a:latin typeface="Tahoma" charset="0"/>
                      </a:rPr>
                      <a:t>+</a:t>
                    </a:r>
                  </a:p>
                </p:txBody>
              </p:sp>
              <p:sp>
                <p:nvSpPr>
                  <p:cNvPr id="119840" name="Line 27"/>
                  <p:cNvSpPr>
                    <a:spLocks noChangeShapeType="1"/>
                  </p:cNvSpPr>
                  <p:nvPr>
                    <p:custDataLst>
                      <p:tags r:id="rId25"/>
                    </p:custDataLst>
                  </p:nvPr>
                </p:nvSpPr>
                <p:spPr bwMode="auto">
                  <a:xfrm flipH="1">
                    <a:off x="1296" y="3312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41" name="Line 28"/>
                  <p:cNvSpPr>
                    <a:spLocks noChangeShapeType="1"/>
                  </p:cNvSpPr>
                  <p:nvPr>
                    <p:custDataLst>
                      <p:tags r:id="rId26"/>
                    </p:custDataLst>
                  </p:nvPr>
                </p:nvSpPr>
                <p:spPr bwMode="auto">
                  <a:xfrm flipH="1">
                    <a:off x="864" y="3312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819" name="Group 29"/>
                <p:cNvGrpSpPr>
                  <a:grpSpLocks/>
                </p:cNvGrpSpPr>
                <p:nvPr/>
              </p:nvGrpSpPr>
              <p:grpSpPr bwMode="auto">
                <a:xfrm>
                  <a:off x="1632" y="3312"/>
                  <a:ext cx="768" cy="576"/>
                  <a:chOff x="1920" y="3312"/>
                  <a:chExt cx="768" cy="576"/>
                </a:xfrm>
              </p:grpSpPr>
              <p:sp>
                <p:nvSpPr>
                  <p:cNvPr id="119832" name="Line 30"/>
                  <p:cNvSpPr>
                    <a:spLocks noChangeShapeType="1"/>
                  </p:cNvSpPr>
                  <p:nvPr>
                    <p:custDataLst>
                      <p:tags r:id="rId17"/>
                    </p:custDataLst>
                  </p:nvPr>
                </p:nvSpPr>
                <p:spPr bwMode="auto">
                  <a:xfrm>
                    <a:off x="1920" y="3312"/>
                    <a:ext cx="76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33" name="Line 31"/>
                  <p:cNvSpPr>
                    <a:spLocks noChangeShapeType="1"/>
                  </p:cNvSpPr>
                  <p:nvPr>
                    <p:custDataLst>
                      <p:tags r:id="rId18"/>
                    </p:custDataLst>
                  </p:nvPr>
                </p:nvSpPr>
                <p:spPr bwMode="auto">
                  <a:xfrm>
                    <a:off x="2304" y="3312"/>
                    <a:ext cx="0" cy="57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34" name="Text Box 32"/>
                  <p:cNvSpPr txBox="1">
                    <a:spLocks noChangeArrowheads="1"/>
                  </p:cNvSpPr>
                  <p:nvPr>
                    <p:custDataLst>
                      <p:tags r:id="rId19"/>
                    </p:custDataLst>
                  </p:nvPr>
                </p:nvSpPr>
                <p:spPr bwMode="auto">
                  <a:xfrm>
                    <a:off x="2112" y="3408"/>
                    <a:ext cx="209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sz="3200">
                        <a:latin typeface="Tahoma" charset="0"/>
                      </a:rPr>
                      <a:t>-</a:t>
                    </a:r>
                  </a:p>
                </p:txBody>
              </p:sp>
              <p:sp>
                <p:nvSpPr>
                  <p:cNvPr id="119835" name="Line 33"/>
                  <p:cNvSpPr>
                    <a:spLocks noChangeShapeType="1"/>
                  </p:cNvSpPr>
                  <p:nvPr>
                    <p:custDataLst>
                      <p:tags r:id="rId20"/>
                    </p:custDataLst>
                  </p:nvPr>
                </p:nvSpPr>
                <p:spPr bwMode="auto">
                  <a:xfrm flipH="1">
                    <a:off x="2448" y="3312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36" name="Line 34"/>
                  <p:cNvSpPr>
                    <a:spLocks noChangeShapeType="1"/>
                  </p:cNvSpPr>
                  <p:nvPr>
                    <p:custDataLst>
                      <p:tags r:id="rId21"/>
                    </p:custDataLst>
                  </p:nvPr>
                </p:nvSpPr>
                <p:spPr bwMode="auto">
                  <a:xfrm flipH="1">
                    <a:off x="2016" y="3312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820" name="Group 35"/>
                <p:cNvGrpSpPr>
                  <a:grpSpLocks/>
                </p:cNvGrpSpPr>
                <p:nvPr/>
              </p:nvGrpSpPr>
              <p:grpSpPr bwMode="auto">
                <a:xfrm>
                  <a:off x="2496" y="3312"/>
                  <a:ext cx="768" cy="576"/>
                  <a:chOff x="3072" y="3312"/>
                  <a:chExt cx="768" cy="576"/>
                </a:xfrm>
              </p:grpSpPr>
              <p:sp>
                <p:nvSpPr>
                  <p:cNvPr id="119827" name="Line 36"/>
                  <p:cNvSpPr>
                    <a:spLocks noChangeShapeType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3072" y="3312"/>
                    <a:ext cx="76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28" name="Line 37"/>
                  <p:cNvSpPr>
                    <a:spLocks noChangeShapeType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3456" y="3312"/>
                    <a:ext cx="0" cy="57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29" name="Line 38"/>
                  <p:cNvSpPr>
                    <a:spLocks noChangeShapeType="1"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 flipH="1">
                    <a:off x="3600" y="3312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30" name="Line 39"/>
                  <p:cNvSpPr>
                    <a:spLocks noChangeShapeType="1"/>
                  </p:cNvSpPr>
                  <p:nvPr>
                    <p:custDataLst>
                      <p:tags r:id="rId15"/>
                    </p:custDataLst>
                  </p:nvPr>
                </p:nvSpPr>
                <p:spPr bwMode="auto">
                  <a:xfrm flipH="1">
                    <a:off x="3168" y="3312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31" name="Line 40"/>
                  <p:cNvSpPr>
                    <a:spLocks noChangeShapeType="1"/>
                  </p:cNvSpPr>
                  <p:nvPr>
                    <p:custDataLst>
                      <p:tags r:id="rId16"/>
                    </p:custDataLst>
                  </p:nvPr>
                </p:nvSpPr>
                <p:spPr bwMode="auto">
                  <a:xfrm flipV="1">
                    <a:off x="3456" y="3504"/>
                    <a:ext cx="0" cy="38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821" name="Group 41"/>
                <p:cNvGrpSpPr>
                  <a:grpSpLocks/>
                </p:cNvGrpSpPr>
                <p:nvPr/>
              </p:nvGrpSpPr>
              <p:grpSpPr bwMode="auto">
                <a:xfrm>
                  <a:off x="3360" y="3312"/>
                  <a:ext cx="768" cy="576"/>
                  <a:chOff x="4224" y="3312"/>
                  <a:chExt cx="768" cy="576"/>
                </a:xfrm>
              </p:grpSpPr>
              <p:sp>
                <p:nvSpPr>
                  <p:cNvPr id="119822" name="Line 42"/>
                  <p:cNvSpPr>
                    <a:spLocks noChangeShapeType="1"/>
                  </p:cNvSpPr>
                  <p:nvPr>
                    <p:custDataLst>
                      <p:tags r:id="rId7"/>
                    </p:custDataLst>
                  </p:nvPr>
                </p:nvSpPr>
                <p:spPr bwMode="auto">
                  <a:xfrm>
                    <a:off x="4224" y="3312"/>
                    <a:ext cx="76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23" name="Line 43"/>
                  <p:cNvSpPr>
                    <a:spLocks noChangeShapeType="1"/>
                  </p:cNvSpPr>
                  <p:nvPr>
                    <p:custDataLst>
                      <p:tags r:id="rId8"/>
                    </p:custDataLst>
                  </p:nvPr>
                </p:nvSpPr>
                <p:spPr bwMode="auto">
                  <a:xfrm>
                    <a:off x="4608" y="3312"/>
                    <a:ext cx="0" cy="57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24" name="Line 44"/>
                  <p:cNvSpPr>
                    <a:spLocks noChangeShapeType="1"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 flipH="1">
                    <a:off x="4752" y="3312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25" name="Line 45"/>
                  <p:cNvSpPr>
                    <a:spLocks noChangeShapeType="1"/>
                  </p:cNvSpPr>
                  <p:nvPr>
                    <p:custDataLst>
                      <p:tags r:id="rId10"/>
                    </p:custDataLst>
                  </p:nvPr>
                </p:nvSpPr>
                <p:spPr bwMode="auto">
                  <a:xfrm flipH="1">
                    <a:off x="4320" y="3312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826" name="Line 46"/>
                  <p:cNvSpPr>
                    <a:spLocks noChangeShapeType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4608" y="3312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19814" name="Oval 4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224" y="2160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15" name="Line 4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2640" y="2304"/>
              <a:ext cx="158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</a:t>
            </a:r>
          </a:p>
        </p:txBody>
      </p:sp>
      <p:grpSp>
        <p:nvGrpSpPr>
          <p:cNvPr id="12185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2362200"/>
            <a:ext cx="7086600" cy="3581400"/>
            <a:chOff x="864" y="1488"/>
            <a:chExt cx="4464" cy="2256"/>
          </a:xfrm>
        </p:grpSpPr>
        <p:grpSp>
          <p:nvGrpSpPr>
            <p:cNvPr id="121926" name="Group 4"/>
            <p:cNvGrpSpPr>
              <a:grpSpLocks/>
            </p:cNvGrpSpPr>
            <p:nvPr/>
          </p:nvGrpSpPr>
          <p:grpSpPr bwMode="auto">
            <a:xfrm>
              <a:off x="864" y="1488"/>
              <a:ext cx="1248" cy="1728"/>
              <a:chOff x="576" y="2496"/>
              <a:chExt cx="1248" cy="1728"/>
            </a:xfrm>
          </p:grpSpPr>
          <p:sp>
            <p:nvSpPr>
              <p:cNvPr id="121938" name="Freeform 5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576" y="2496"/>
                <a:ext cx="1248" cy="768"/>
              </a:xfrm>
              <a:custGeom>
                <a:avLst/>
                <a:gdLst>
                  <a:gd name="T0" fmla="*/ 0 w 1248"/>
                  <a:gd name="T1" fmla="*/ 384 h 768"/>
                  <a:gd name="T2" fmla="*/ 768 w 1248"/>
                  <a:gd name="T3" fmla="*/ 768 h 768"/>
                  <a:gd name="T4" fmla="*/ 1248 w 1248"/>
                  <a:gd name="T5" fmla="*/ 384 h 768"/>
                  <a:gd name="T6" fmla="*/ 480 w 1248"/>
                  <a:gd name="T7" fmla="*/ 0 h 768"/>
                  <a:gd name="T8" fmla="*/ 0 w 1248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768"/>
                  <a:gd name="T17" fmla="*/ 1248 w 1248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768">
                    <a:moveTo>
                      <a:pt x="0" y="384"/>
                    </a:moveTo>
                    <a:lnTo>
                      <a:pt x="768" y="768"/>
                    </a:lnTo>
                    <a:lnTo>
                      <a:pt x="1248" y="384"/>
                    </a:lnTo>
                    <a:lnTo>
                      <a:pt x="480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39" name="Freeform 6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576" y="2880"/>
                <a:ext cx="768" cy="1344"/>
              </a:xfrm>
              <a:custGeom>
                <a:avLst/>
                <a:gdLst>
                  <a:gd name="T0" fmla="*/ 0 w 768"/>
                  <a:gd name="T1" fmla="*/ 960 h 1344"/>
                  <a:gd name="T2" fmla="*/ 0 w 768"/>
                  <a:gd name="T3" fmla="*/ 0 h 1344"/>
                  <a:gd name="T4" fmla="*/ 768 w 768"/>
                  <a:gd name="T5" fmla="*/ 384 h 1344"/>
                  <a:gd name="T6" fmla="*/ 768 w 768"/>
                  <a:gd name="T7" fmla="*/ 1344 h 1344"/>
                  <a:gd name="T8" fmla="*/ 0 w 768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8"/>
                  <a:gd name="T16" fmla="*/ 0 h 1344"/>
                  <a:gd name="T17" fmla="*/ 768 w 768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8" h="1344">
                    <a:moveTo>
                      <a:pt x="0" y="960"/>
                    </a:moveTo>
                    <a:lnTo>
                      <a:pt x="0" y="0"/>
                    </a:lnTo>
                    <a:lnTo>
                      <a:pt x="768" y="384"/>
                    </a:lnTo>
                    <a:lnTo>
                      <a:pt x="768" y="1344"/>
                    </a:lnTo>
                    <a:lnTo>
                      <a:pt x="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40" name="Freeform 7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344" y="2880"/>
                <a:ext cx="480" cy="1344"/>
              </a:xfrm>
              <a:custGeom>
                <a:avLst/>
                <a:gdLst>
                  <a:gd name="T0" fmla="*/ 480 w 480"/>
                  <a:gd name="T1" fmla="*/ 960 h 1344"/>
                  <a:gd name="T2" fmla="*/ 0 w 480"/>
                  <a:gd name="T3" fmla="*/ 1344 h 1344"/>
                  <a:gd name="T4" fmla="*/ 0 w 480"/>
                  <a:gd name="T5" fmla="*/ 384 h 1344"/>
                  <a:gd name="T6" fmla="*/ 480 w 480"/>
                  <a:gd name="T7" fmla="*/ 0 h 1344"/>
                  <a:gd name="T8" fmla="*/ 480 w 480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344"/>
                  <a:gd name="T17" fmla="*/ 480 w 480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344">
                    <a:moveTo>
                      <a:pt x="480" y="960"/>
                    </a:moveTo>
                    <a:lnTo>
                      <a:pt x="0" y="1344"/>
                    </a:lnTo>
                    <a:lnTo>
                      <a:pt x="0" y="384"/>
                    </a:lnTo>
                    <a:lnTo>
                      <a:pt x="480" y="0"/>
                    </a:lnTo>
                    <a:lnTo>
                      <a:pt x="48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1927" name="Group 8"/>
            <p:cNvGrpSpPr>
              <a:grpSpLocks/>
            </p:cNvGrpSpPr>
            <p:nvPr/>
          </p:nvGrpSpPr>
          <p:grpSpPr bwMode="auto">
            <a:xfrm>
              <a:off x="1872" y="2016"/>
              <a:ext cx="3456" cy="1536"/>
              <a:chOff x="1536" y="2112"/>
              <a:chExt cx="3456" cy="1536"/>
            </a:xfrm>
          </p:grpSpPr>
          <p:sp>
            <p:nvSpPr>
              <p:cNvPr id="121935" name="Freeform 9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536" y="2112"/>
                <a:ext cx="3456" cy="1152"/>
              </a:xfrm>
              <a:custGeom>
                <a:avLst/>
                <a:gdLst>
                  <a:gd name="T0" fmla="*/ 0 w 3456"/>
                  <a:gd name="T1" fmla="*/ 768 h 1152"/>
                  <a:gd name="T2" fmla="*/ 2304 w 3456"/>
                  <a:gd name="T3" fmla="*/ 1152 h 1152"/>
                  <a:gd name="T4" fmla="*/ 3456 w 3456"/>
                  <a:gd name="T5" fmla="*/ 384 h 1152"/>
                  <a:gd name="T6" fmla="*/ 1152 w 3456"/>
                  <a:gd name="T7" fmla="*/ 0 h 1152"/>
                  <a:gd name="T8" fmla="*/ 0 w 3456"/>
                  <a:gd name="T9" fmla="*/ 768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6"/>
                  <a:gd name="T16" fmla="*/ 0 h 1152"/>
                  <a:gd name="T17" fmla="*/ 3456 w 345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6" h="1152">
                    <a:moveTo>
                      <a:pt x="0" y="768"/>
                    </a:moveTo>
                    <a:lnTo>
                      <a:pt x="2304" y="1152"/>
                    </a:lnTo>
                    <a:lnTo>
                      <a:pt x="3456" y="384"/>
                    </a:lnTo>
                    <a:lnTo>
                      <a:pt x="1152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36" name="Freeform 10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536" y="2880"/>
                <a:ext cx="2304" cy="768"/>
              </a:xfrm>
              <a:custGeom>
                <a:avLst/>
                <a:gdLst>
                  <a:gd name="T0" fmla="*/ 0 w 2304"/>
                  <a:gd name="T1" fmla="*/ 384 h 768"/>
                  <a:gd name="T2" fmla="*/ 0 w 2304"/>
                  <a:gd name="T3" fmla="*/ 0 h 768"/>
                  <a:gd name="T4" fmla="*/ 2304 w 2304"/>
                  <a:gd name="T5" fmla="*/ 384 h 768"/>
                  <a:gd name="T6" fmla="*/ 2304 w 2304"/>
                  <a:gd name="T7" fmla="*/ 768 h 768"/>
                  <a:gd name="T8" fmla="*/ 0 w 2304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768"/>
                  <a:gd name="T17" fmla="*/ 2304 w 230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768">
                    <a:moveTo>
                      <a:pt x="0" y="384"/>
                    </a:moveTo>
                    <a:lnTo>
                      <a:pt x="0" y="0"/>
                    </a:lnTo>
                    <a:lnTo>
                      <a:pt x="2304" y="384"/>
                    </a:lnTo>
                    <a:lnTo>
                      <a:pt x="2304" y="768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37" name="Freeform 11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840" y="2496"/>
                <a:ext cx="1152" cy="1152"/>
              </a:xfrm>
              <a:custGeom>
                <a:avLst/>
                <a:gdLst>
                  <a:gd name="T0" fmla="*/ 1152 w 1152"/>
                  <a:gd name="T1" fmla="*/ 384 h 1152"/>
                  <a:gd name="T2" fmla="*/ 1152 w 1152"/>
                  <a:gd name="T3" fmla="*/ 0 h 1152"/>
                  <a:gd name="T4" fmla="*/ 0 w 1152"/>
                  <a:gd name="T5" fmla="*/ 768 h 1152"/>
                  <a:gd name="T6" fmla="*/ 0 w 1152"/>
                  <a:gd name="T7" fmla="*/ 1152 h 1152"/>
                  <a:gd name="T8" fmla="*/ 1152 w 1152"/>
                  <a:gd name="T9" fmla="*/ 384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152"/>
                  <a:gd name="T17" fmla="*/ 1152 w 1152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152">
                    <a:moveTo>
                      <a:pt x="1152" y="384"/>
                    </a:moveTo>
                    <a:lnTo>
                      <a:pt x="1152" y="0"/>
                    </a:lnTo>
                    <a:lnTo>
                      <a:pt x="0" y="768"/>
                    </a:lnTo>
                    <a:lnTo>
                      <a:pt x="0" y="1152"/>
                    </a:lnTo>
                    <a:lnTo>
                      <a:pt x="1152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1928" name="Group 12"/>
            <p:cNvGrpSpPr>
              <a:grpSpLocks/>
            </p:cNvGrpSpPr>
            <p:nvPr/>
          </p:nvGrpSpPr>
          <p:grpSpPr bwMode="auto">
            <a:xfrm>
              <a:off x="2448" y="3072"/>
              <a:ext cx="1056" cy="672"/>
              <a:chOff x="2688" y="2976"/>
              <a:chExt cx="1056" cy="672"/>
            </a:xfrm>
          </p:grpSpPr>
          <p:sp>
            <p:nvSpPr>
              <p:cNvPr id="121933" name="Freeform 13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688" y="3072"/>
                <a:ext cx="768" cy="576"/>
              </a:xfrm>
              <a:custGeom>
                <a:avLst/>
                <a:gdLst>
                  <a:gd name="T0" fmla="*/ 0 w 768"/>
                  <a:gd name="T1" fmla="*/ 384 h 576"/>
                  <a:gd name="T2" fmla="*/ 768 w 768"/>
                  <a:gd name="T3" fmla="*/ 576 h 576"/>
                  <a:gd name="T4" fmla="*/ 384 w 768"/>
                  <a:gd name="T5" fmla="*/ 0 h 576"/>
                  <a:gd name="T6" fmla="*/ 0 w 768"/>
                  <a:gd name="T7" fmla="*/ 384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576"/>
                  <a:gd name="T14" fmla="*/ 768 w 768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576">
                    <a:moveTo>
                      <a:pt x="0" y="384"/>
                    </a:moveTo>
                    <a:lnTo>
                      <a:pt x="768" y="576"/>
                    </a:lnTo>
                    <a:lnTo>
                      <a:pt x="384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34" name="Freeform 14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072" y="2976"/>
                <a:ext cx="672" cy="672"/>
              </a:xfrm>
              <a:custGeom>
                <a:avLst/>
                <a:gdLst>
                  <a:gd name="T0" fmla="*/ 0 w 672"/>
                  <a:gd name="T1" fmla="*/ 96 h 672"/>
                  <a:gd name="T2" fmla="*/ 288 w 672"/>
                  <a:gd name="T3" fmla="*/ 0 h 672"/>
                  <a:gd name="T4" fmla="*/ 672 w 672"/>
                  <a:gd name="T5" fmla="*/ 576 h 672"/>
                  <a:gd name="T6" fmla="*/ 384 w 672"/>
                  <a:gd name="T7" fmla="*/ 672 h 672"/>
                  <a:gd name="T8" fmla="*/ 0 w 672"/>
                  <a:gd name="T9" fmla="*/ 96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672"/>
                  <a:gd name="T17" fmla="*/ 672 w 672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672">
                    <a:moveTo>
                      <a:pt x="0" y="96"/>
                    </a:moveTo>
                    <a:lnTo>
                      <a:pt x="288" y="0"/>
                    </a:lnTo>
                    <a:lnTo>
                      <a:pt x="672" y="576"/>
                    </a:lnTo>
                    <a:lnTo>
                      <a:pt x="384" y="67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1929" name="Group 15"/>
            <p:cNvGrpSpPr>
              <a:grpSpLocks/>
            </p:cNvGrpSpPr>
            <p:nvPr/>
          </p:nvGrpSpPr>
          <p:grpSpPr bwMode="auto">
            <a:xfrm>
              <a:off x="3456" y="1584"/>
              <a:ext cx="960" cy="1152"/>
              <a:chOff x="2112" y="1152"/>
              <a:chExt cx="960" cy="1152"/>
            </a:xfrm>
          </p:grpSpPr>
          <p:sp>
            <p:nvSpPr>
              <p:cNvPr id="121930" name="Freeform 16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112" y="1344"/>
                <a:ext cx="576" cy="960"/>
              </a:xfrm>
              <a:custGeom>
                <a:avLst/>
                <a:gdLst>
                  <a:gd name="T0" fmla="*/ 0 w 576"/>
                  <a:gd name="T1" fmla="*/ 768 h 960"/>
                  <a:gd name="T2" fmla="*/ 576 w 576"/>
                  <a:gd name="T3" fmla="*/ 960 h 960"/>
                  <a:gd name="T4" fmla="*/ 576 w 576"/>
                  <a:gd name="T5" fmla="*/ 192 h 960"/>
                  <a:gd name="T6" fmla="*/ 0 w 576"/>
                  <a:gd name="T7" fmla="*/ 0 h 960"/>
                  <a:gd name="T8" fmla="*/ 0 w 576"/>
                  <a:gd name="T9" fmla="*/ 768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960"/>
                  <a:gd name="T17" fmla="*/ 576 w 576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960">
                    <a:moveTo>
                      <a:pt x="0" y="768"/>
                    </a:moveTo>
                    <a:lnTo>
                      <a:pt x="576" y="960"/>
                    </a:lnTo>
                    <a:lnTo>
                      <a:pt x="576" y="192"/>
                    </a:lnTo>
                    <a:lnTo>
                      <a:pt x="0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31" name="Freeform 17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688" y="1344"/>
                <a:ext cx="384" cy="960"/>
              </a:xfrm>
              <a:custGeom>
                <a:avLst/>
                <a:gdLst>
                  <a:gd name="T0" fmla="*/ 0 w 384"/>
                  <a:gd name="T1" fmla="*/ 192 h 960"/>
                  <a:gd name="T2" fmla="*/ 384 w 384"/>
                  <a:gd name="T3" fmla="*/ 0 h 960"/>
                  <a:gd name="T4" fmla="*/ 384 w 384"/>
                  <a:gd name="T5" fmla="*/ 768 h 960"/>
                  <a:gd name="T6" fmla="*/ 0 w 384"/>
                  <a:gd name="T7" fmla="*/ 960 h 960"/>
                  <a:gd name="T8" fmla="*/ 0 w 384"/>
                  <a:gd name="T9" fmla="*/ 192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960"/>
                  <a:gd name="T17" fmla="*/ 384 w 384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960">
                    <a:moveTo>
                      <a:pt x="0" y="192"/>
                    </a:moveTo>
                    <a:lnTo>
                      <a:pt x="384" y="0"/>
                    </a:lnTo>
                    <a:lnTo>
                      <a:pt x="384" y="768"/>
                    </a:lnTo>
                    <a:lnTo>
                      <a:pt x="0" y="96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32" name="Freeform 18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112" y="1152"/>
                <a:ext cx="960" cy="384"/>
              </a:xfrm>
              <a:custGeom>
                <a:avLst/>
                <a:gdLst>
                  <a:gd name="T0" fmla="*/ 0 w 960"/>
                  <a:gd name="T1" fmla="*/ 192 h 384"/>
                  <a:gd name="T2" fmla="*/ 384 w 960"/>
                  <a:gd name="T3" fmla="*/ 0 h 384"/>
                  <a:gd name="T4" fmla="*/ 960 w 960"/>
                  <a:gd name="T5" fmla="*/ 192 h 384"/>
                  <a:gd name="T6" fmla="*/ 576 w 960"/>
                  <a:gd name="T7" fmla="*/ 384 h 384"/>
                  <a:gd name="T8" fmla="*/ 0 w 960"/>
                  <a:gd name="T9" fmla="*/ 19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384"/>
                  <a:gd name="T17" fmla="*/ 960 w 960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384">
                    <a:moveTo>
                      <a:pt x="0" y="192"/>
                    </a:moveTo>
                    <a:lnTo>
                      <a:pt x="384" y="0"/>
                    </a:lnTo>
                    <a:lnTo>
                      <a:pt x="960" y="192"/>
                    </a:lnTo>
                    <a:lnTo>
                      <a:pt x="576" y="38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1897" name="Group 20"/>
          <p:cNvGrpSpPr>
            <a:grpSpLocks/>
          </p:cNvGrpSpPr>
          <p:nvPr/>
        </p:nvGrpSpPr>
        <p:grpSpPr bwMode="auto">
          <a:xfrm rot="16200000">
            <a:off x="5638465" y="3200400"/>
            <a:ext cx="5638800" cy="1371600"/>
            <a:chOff x="672" y="3168"/>
            <a:chExt cx="3552" cy="864"/>
          </a:xfrm>
        </p:grpSpPr>
        <p:sp>
          <p:nvSpPr>
            <p:cNvPr id="121900" name="Rectangle 2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72" y="3168"/>
              <a:ext cx="3552" cy="86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1901" name="Group 22"/>
            <p:cNvGrpSpPr>
              <a:grpSpLocks/>
            </p:cNvGrpSpPr>
            <p:nvPr/>
          </p:nvGrpSpPr>
          <p:grpSpPr bwMode="auto">
            <a:xfrm>
              <a:off x="768" y="3312"/>
              <a:ext cx="3360" cy="576"/>
              <a:chOff x="768" y="3312"/>
              <a:chExt cx="3360" cy="576"/>
            </a:xfrm>
          </p:grpSpPr>
          <p:grpSp>
            <p:nvGrpSpPr>
              <p:cNvPr id="121902" name="Group 23"/>
              <p:cNvGrpSpPr>
                <a:grpSpLocks/>
              </p:cNvGrpSpPr>
              <p:nvPr/>
            </p:nvGrpSpPr>
            <p:grpSpPr bwMode="auto">
              <a:xfrm>
                <a:off x="768" y="3312"/>
                <a:ext cx="768" cy="576"/>
                <a:chOff x="768" y="3312"/>
                <a:chExt cx="768" cy="576"/>
              </a:xfrm>
            </p:grpSpPr>
            <p:sp>
              <p:nvSpPr>
                <p:cNvPr id="121921" name="Line 24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768" y="3312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22" name="Line 25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1152" y="3312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23" name="Text Box 26"/>
                <p:cNvSpPr txBox="1">
                  <a:spLocks noChangeArrowheads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960" y="3456"/>
                  <a:ext cx="23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>
                      <a:latin typeface="Tahoma" charset="0"/>
                    </a:rPr>
                    <a:t>+</a:t>
                  </a:r>
                </a:p>
              </p:txBody>
            </p:sp>
            <p:sp>
              <p:nvSpPr>
                <p:cNvPr id="121924" name="Line 27"/>
                <p:cNvSpPr>
                  <a:spLocks noChangeShapeType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 flipH="1">
                  <a:off x="1296" y="3312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25" name="Line 28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 flipH="1">
                  <a:off x="864" y="3312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1903" name="Group 29"/>
              <p:cNvGrpSpPr>
                <a:grpSpLocks/>
              </p:cNvGrpSpPr>
              <p:nvPr/>
            </p:nvGrpSpPr>
            <p:grpSpPr bwMode="auto">
              <a:xfrm>
                <a:off x="1632" y="3312"/>
                <a:ext cx="768" cy="576"/>
                <a:chOff x="1920" y="3312"/>
                <a:chExt cx="768" cy="576"/>
              </a:xfrm>
            </p:grpSpPr>
            <p:sp>
              <p:nvSpPr>
                <p:cNvPr id="121916" name="Line 30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1920" y="3312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17" name="Line 31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304" y="3312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18" name="Text Box 32"/>
                <p:cNvSpPr txBox="1"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2112" y="3408"/>
                  <a:ext cx="20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sz="3200">
                      <a:latin typeface="Tahoma" charset="0"/>
                    </a:rPr>
                    <a:t>-</a:t>
                  </a:r>
                </a:p>
              </p:txBody>
            </p:sp>
            <p:sp>
              <p:nvSpPr>
                <p:cNvPr id="121919" name="Line 33"/>
                <p:cNvSpPr>
                  <a:spLocks noChangeShapeType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 flipH="1">
                  <a:off x="2448" y="3312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20" name="Line 34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 flipH="1">
                  <a:off x="2016" y="3312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1904" name="Group 35"/>
              <p:cNvGrpSpPr>
                <a:grpSpLocks/>
              </p:cNvGrpSpPr>
              <p:nvPr/>
            </p:nvGrpSpPr>
            <p:grpSpPr bwMode="auto">
              <a:xfrm>
                <a:off x="2496" y="3312"/>
                <a:ext cx="768" cy="576"/>
                <a:chOff x="3072" y="3312"/>
                <a:chExt cx="768" cy="576"/>
              </a:xfrm>
            </p:grpSpPr>
            <p:sp>
              <p:nvSpPr>
                <p:cNvPr id="121911" name="Line 36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3072" y="3312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12" name="Line 37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3456" y="3312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13" name="Line 38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 flipH="1">
                  <a:off x="3600" y="3312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14" name="Line 39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 flipH="1">
                  <a:off x="3168" y="3312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15" name="Line 40"/>
                <p:cNvSpPr>
                  <a:spLocks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 flipV="1">
                  <a:off x="3456" y="3504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1905" name="Group 41"/>
              <p:cNvGrpSpPr>
                <a:grpSpLocks/>
              </p:cNvGrpSpPr>
              <p:nvPr/>
            </p:nvGrpSpPr>
            <p:grpSpPr bwMode="auto">
              <a:xfrm>
                <a:off x="3360" y="3312"/>
                <a:ext cx="768" cy="576"/>
                <a:chOff x="4224" y="3312"/>
                <a:chExt cx="768" cy="576"/>
              </a:xfrm>
            </p:grpSpPr>
            <p:sp>
              <p:nvSpPr>
                <p:cNvPr id="121906" name="Line 42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224" y="3312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07" name="Line 43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608" y="3312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08" name="Line 44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 flipH="1">
                  <a:off x="4752" y="3312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09" name="Line 45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flipH="1">
                  <a:off x="4320" y="3312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10" name="Line 46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4608" y="331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1898" name="Oval 4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056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9" name="Line 4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7010400" y="3276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rot="16200000">
            <a:off x="4652962" y="604838"/>
            <a:ext cx="2352675" cy="1143000"/>
            <a:chOff x="5334000" y="914400"/>
            <a:chExt cx="2352675" cy="1143000"/>
          </a:xfrm>
        </p:grpSpPr>
        <p:sp>
          <p:nvSpPr>
            <p:cNvPr id="121870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34000" y="914400"/>
              <a:ext cx="2286000" cy="11430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1871" name="Group 51"/>
            <p:cNvGrpSpPr>
              <a:grpSpLocks/>
            </p:cNvGrpSpPr>
            <p:nvPr/>
          </p:nvGrpSpPr>
          <p:grpSpPr bwMode="auto">
            <a:xfrm>
              <a:off x="5410200" y="990600"/>
              <a:ext cx="2276475" cy="960438"/>
              <a:chOff x="3408" y="624"/>
              <a:chExt cx="1434" cy="605"/>
            </a:xfrm>
          </p:grpSpPr>
          <p:grpSp>
            <p:nvGrpSpPr>
              <p:cNvPr id="121874" name="Group 52"/>
              <p:cNvGrpSpPr>
                <a:grpSpLocks/>
              </p:cNvGrpSpPr>
              <p:nvPr/>
            </p:nvGrpSpPr>
            <p:grpSpPr bwMode="auto">
              <a:xfrm>
                <a:off x="4272" y="624"/>
                <a:ext cx="570" cy="568"/>
                <a:chOff x="4464" y="624"/>
                <a:chExt cx="570" cy="568"/>
              </a:xfrm>
            </p:grpSpPr>
            <p:sp>
              <p:nvSpPr>
                <p:cNvPr id="121890" name="Line 53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560" y="856"/>
                  <a:ext cx="19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91" name="Text Box 54"/>
                <p:cNvSpPr txBox="1"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4464" y="952"/>
                  <a:ext cx="23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>
                      <a:latin typeface="Tahoma" charset="0"/>
                    </a:rPr>
                    <a:t>+</a:t>
                  </a:r>
                </a:p>
              </p:txBody>
            </p:sp>
            <p:grpSp>
              <p:nvGrpSpPr>
                <p:cNvPr id="121892" name="Group 55"/>
                <p:cNvGrpSpPr>
                  <a:grpSpLocks/>
                </p:cNvGrpSpPr>
                <p:nvPr/>
              </p:nvGrpSpPr>
              <p:grpSpPr bwMode="auto">
                <a:xfrm>
                  <a:off x="4592" y="624"/>
                  <a:ext cx="442" cy="568"/>
                  <a:chOff x="4592" y="624"/>
                  <a:chExt cx="442" cy="568"/>
                </a:xfrm>
              </p:grpSpPr>
              <p:sp>
                <p:nvSpPr>
                  <p:cNvPr id="121893" name="Line 56"/>
                  <p:cNvSpPr>
                    <a:spLocks noChangeShapeType="1"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 flipV="1">
                    <a:off x="4752" y="856"/>
                    <a:ext cx="192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894" name="Line 57"/>
                  <p:cNvSpPr>
                    <a:spLocks noChangeShapeType="1"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4752" y="664"/>
                    <a:ext cx="0" cy="5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895" name="Text Box 58"/>
                  <p:cNvSpPr txBox="1">
                    <a:spLocks noChangeArrowheads="1"/>
                  </p:cNvSpPr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4592" y="624"/>
                    <a:ext cx="209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sz="3200">
                        <a:latin typeface="Tahoma" charset="0"/>
                      </a:rPr>
                      <a:t>-</a:t>
                    </a:r>
                  </a:p>
                </p:txBody>
              </p:sp>
              <p:sp>
                <p:nvSpPr>
                  <p:cNvPr id="121896" name="Text Box 59"/>
                  <p:cNvSpPr txBox="1">
                    <a:spLocks noChangeArrowheads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4800" y="952"/>
                    <a:ext cx="23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b="1">
                        <a:latin typeface="Tahoma" charset="0"/>
                      </a:rPr>
                      <a:t>+</a:t>
                    </a:r>
                  </a:p>
                </p:txBody>
              </p:sp>
            </p:grpSp>
          </p:grpSp>
          <p:grpSp>
            <p:nvGrpSpPr>
              <p:cNvPr id="121875" name="Group 60"/>
              <p:cNvGrpSpPr>
                <a:grpSpLocks/>
              </p:cNvGrpSpPr>
              <p:nvPr/>
            </p:nvGrpSpPr>
            <p:grpSpPr bwMode="auto">
              <a:xfrm>
                <a:off x="3840" y="672"/>
                <a:ext cx="497" cy="557"/>
                <a:chOff x="3888" y="672"/>
                <a:chExt cx="497" cy="557"/>
              </a:xfrm>
            </p:grpSpPr>
            <p:sp>
              <p:nvSpPr>
                <p:cNvPr id="121883" name="Text Box 61"/>
                <p:cNvSpPr txBox="1"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3888" y="856"/>
                  <a:ext cx="20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sz="3200">
                      <a:latin typeface="Tahoma" charset="0"/>
                    </a:rPr>
                    <a:t>-</a:t>
                  </a:r>
                </a:p>
              </p:txBody>
            </p:sp>
            <p:grpSp>
              <p:nvGrpSpPr>
                <p:cNvPr id="121884" name="Group 62"/>
                <p:cNvGrpSpPr>
                  <a:grpSpLocks/>
                </p:cNvGrpSpPr>
                <p:nvPr/>
              </p:nvGrpSpPr>
              <p:grpSpPr bwMode="auto">
                <a:xfrm>
                  <a:off x="3936" y="672"/>
                  <a:ext cx="449" cy="557"/>
                  <a:chOff x="3984" y="664"/>
                  <a:chExt cx="449" cy="557"/>
                </a:xfrm>
              </p:grpSpPr>
              <p:sp>
                <p:nvSpPr>
                  <p:cNvPr id="121885" name="Line 63"/>
                  <p:cNvSpPr>
                    <a:spLocks noChangeShapeType="1"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>
                    <a:off x="3984" y="856"/>
                    <a:ext cx="192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886" name="Line 64"/>
                  <p:cNvSpPr>
                    <a:spLocks noChangeShapeType="1"/>
                  </p:cNvSpPr>
                  <p:nvPr>
                    <p:custDataLst>
                      <p:tags r:id="rId24"/>
                    </p:custDataLst>
                  </p:nvPr>
                </p:nvSpPr>
                <p:spPr bwMode="auto">
                  <a:xfrm flipV="1">
                    <a:off x="4176" y="856"/>
                    <a:ext cx="192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887" name="Line 65"/>
                  <p:cNvSpPr>
                    <a:spLocks noChangeShapeType="1"/>
                  </p:cNvSpPr>
                  <p:nvPr>
                    <p:custDataLst>
                      <p:tags r:id="rId25"/>
                    </p:custDataLst>
                  </p:nvPr>
                </p:nvSpPr>
                <p:spPr bwMode="auto">
                  <a:xfrm>
                    <a:off x="4176" y="664"/>
                    <a:ext cx="0" cy="52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888" name="Text Box 66"/>
                  <p:cNvSpPr txBox="1">
                    <a:spLocks noChangeArrowheads="1"/>
                  </p:cNvSpPr>
                  <p:nvPr>
                    <p:custDataLst>
                      <p:tags r:id="rId26"/>
                    </p:custDataLst>
                  </p:nvPr>
                </p:nvSpPr>
                <p:spPr bwMode="auto">
                  <a:xfrm>
                    <a:off x="4224" y="856"/>
                    <a:ext cx="209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sz="3200">
                        <a:latin typeface="Tahoma" charset="0"/>
                      </a:rPr>
                      <a:t>-</a:t>
                    </a:r>
                  </a:p>
                </p:txBody>
              </p:sp>
              <p:sp>
                <p:nvSpPr>
                  <p:cNvPr id="121889" name="Text Box 67"/>
                  <p:cNvSpPr txBox="1">
                    <a:spLocks noChangeArrowheads="1"/>
                  </p:cNvSpPr>
                  <p:nvPr>
                    <p:custDataLst>
                      <p:tags r:id="rId27"/>
                    </p:custDataLst>
                  </p:nvPr>
                </p:nvSpPr>
                <p:spPr bwMode="auto">
                  <a:xfrm>
                    <a:off x="3984" y="664"/>
                    <a:ext cx="23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b="1">
                        <a:latin typeface="Tahoma" charset="0"/>
                      </a:rPr>
                      <a:t>+</a:t>
                    </a:r>
                  </a:p>
                </p:txBody>
              </p:sp>
            </p:grpSp>
          </p:grpSp>
          <p:grpSp>
            <p:nvGrpSpPr>
              <p:cNvPr id="121876" name="Group 68"/>
              <p:cNvGrpSpPr>
                <a:grpSpLocks/>
              </p:cNvGrpSpPr>
              <p:nvPr/>
            </p:nvGrpSpPr>
            <p:grpSpPr bwMode="auto">
              <a:xfrm>
                <a:off x="3408" y="664"/>
                <a:ext cx="384" cy="528"/>
                <a:chOff x="3408" y="664"/>
                <a:chExt cx="384" cy="528"/>
              </a:xfrm>
            </p:grpSpPr>
            <p:sp>
              <p:nvSpPr>
                <p:cNvPr id="121877" name="Line 6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3408" y="856"/>
                  <a:ext cx="19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78" name="Line 70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 flipV="1">
                  <a:off x="3600" y="856"/>
                  <a:ext cx="19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79" name="Line 71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600" y="664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80" name="Text Box 72"/>
                <p:cNvSpPr txBox="1"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408" y="664"/>
                  <a:ext cx="23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>
                      <a:latin typeface="Tahoma" charset="0"/>
                    </a:rPr>
                    <a:t>+</a:t>
                  </a:r>
                </a:p>
              </p:txBody>
            </p:sp>
            <p:sp>
              <p:nvSpPr>
                <p:cNvPr id="121881" name="Line 73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flipH="1">
                  <a:off x="3696" y="856"/>
                  <a:ext cx="9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82" name="Line 74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H="1" flipV="1">
                  <a:off x="3456" y="952"/>
                  <a:ext cx="144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1872" name="Oval 7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3" name="Line 7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6400800" y="20574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7405" name="Line 77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6096000" y="914400"/>
            <a:ext cx="7620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7406" name="Line 78" hidden="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6858000" y="914400"/>
            <a:ext cx="7620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4" name="Line 79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806575" y="3659188"/>
            <a:ext cx="5645150" cy="19970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5" name="Line 80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500188" y="3813175"/>
            <a:ext cx="5337175" cy="14208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6" name="Line 81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152650" y="3236913"/>
            <a:ext cx="4684713" cy="19970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7" name="Line 82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686425" y="1470025"/>
            <a:ext cx="728663" cy="1574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8" name="Line 83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954713" y="1470025"/>
            <a:ext cx="576262" cy="12684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9" name="Line 84" hidden="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532438" y="1547813"/>
            <a:ext cx="1344612" cy="157321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</a:t>
            </a:r>
          </a:p>
        </p:txBody>
      </p:sp>
      <p:grpSp>
        <p:nvGrpSpPr>
          <p:cNvPr id="123907" name="Group 4"/>
          <p:cNvGrpSpPr>
            <a:grpSpLocks/>
          </p:cNvGrpSpPr>
          <p:nvPr/>
        </p:nvGrpSpPr>
        <p:grpSpPr bwMode="auto">
          <a:xfrm>
            <a:off x="1219200" y="2362200"/>
            <a:ext cx="1981200" cy="2743200"/>
            <a:chOff x="576" y="2496"/>
            <a:chExt cx="1248" cy="1728"/>
          </a:xfrm>
        </p:grpSpPr>
        <p:sp>
          <p:nvSpPr>
            <p:cNvPr id="123980" name="Freeform 5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576" y="2496"/>
              <a:ext cx="1248" cy="768"/>
            </a:xfrm>
            <a:custGeom>
              <a:avLst/>
              <a:gdLst>
                <a:gd name="T0" fmla="*/ 0 w 1248"/>
                <a:gd name="T1" fmla="*/ 384 h 768"/>
                <a:gd name="T2" fmla="*/ 768 w 1248"/>
                <a:gd name="T3" fmla="*/ 768 h 768"/>
                <a:gd name="T4" fmla="*/ 1248 w 1248"/>
                <a:gd name="T5" fmla="*/ 384 h 768"/>
                <a:gd name="T6" fmla="*/ 480 w 1248"/>
                <a:gd name="T7" fmla="*/ 0 h 768"/>
                <a:gd name="T8" fmla="*/ 0 w 1248"/>
                <a:gd name="T9" fmla="*/ 384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768"/>
                <a:gd name="T17" fmla="*/ 1248 w 1248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768">
                  <a:moveTo>
                    <a:pt x="0" y="384"/>
                  </a:moveTo>
                  <a:lnTo>
                    <a:pt x="768" y="768"/>
                  </a:lnTo>
                  <a:lnTo>
                    <a:pt x="1248" y="384"/>
                  </a:lnTo>
                  <a:lnTo>
                    <a:pt x="480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81" name="Freeform 6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576" y="2880"/>
              <a:ext cx="768" cy="1344"/>
            </a:xfrm>
            <a:custGeom>
              <a:avLst/>
              <a:gdLst>
                <a:gd name="T0" fmla="*/ 0 w 768"/>
                <a:gd name="T1" fmla="*/ 960 h 1344"/>
                <a:gd name="T2" fmla="*/ 0 w 768"/>
                <a:gd name="T3" fmla="*/ 0 h 1344"/>
                <a:gd name="T4" fmla="*/ 768 w 768"/>
                <a:gd name="T5" fmla="*/ 384 h 1344"/>
                <a:gd name="T6" fmla="*/ 768 w 768"/>
                <a:gd name="T7" fmla="*/ 1344 h 1344"/>
                <a:gd name="T8" fmla="*/ 0 w 768"/>
                <a:gd name="T9" fmla="*/ 960 h 1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344"/>
                <a:gd name="T17" fmla="*/ 768 w 768"/>
                <a:gd name="T18" fmla="*/ 1344 h 1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344">
                  <a:moveTo>
                    <a:pt x="0" y="960"/>
                  </a:moveTo>
                  <a:lnTo>
                    <a:pt x="0" y="0"/>
                  </a:lnTo>
                  <a:lnTo>
                    <a:pt x="768" y="384"/>
                  </a:lnTo>
                  <a:lnTo>
                    <a:pt x="768" y="1344"/>
                  </a:lnTo>
                  <a:lnTo>
                    <a:pt x="0" y="960"/>
                  </a:lnTo>
                  <a:close/>
                </a:path>
              </a:pathLst>
            </a:cu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82" name="Freeform 7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1344" y="2880"/>
              <a:ext cx="480" cy="1344"/>
            </a:xfrm>
            <a:custGeom>
              <a:avLst/>
              <a:gdLst>
                <a:gd name="T0" fmla="*/ 480 w 480"/>
                <a:gd name="T1" fmla="*/ 960 h 1344"/>
                <a:gd name="T2" fmla="*/ 0 w 480"/>
                <a:gd name="T3" fmla="*/ 1344 h 1344"/>
                <a:gd name="T4" fmla="*/ 0 w 480"/>
                <a:gd name="T5" fmla="*/ 384 h 1344"/>
                <a:gd name="T6" fmla="*/ 480 w 480"/>
                <a:gd name="T7" fmla="*/ 0 h 1344"/>
                <a:gd name="T8" fmla="*/ 480 w 480"/>
                <a:gd name="T9" fmla="*/ 960 h 1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1344"/>
                <a:gd name="T17" fmla="*/ 480 w 480"/>
                <a:gd name="T18" fmla="*/ 1344 h 1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1344">
                  <a:moveTo>
                    <a:pt x="480" y="960"/>
                  </a:moveTo>
                  <a:lnTo>
                    <a:pt x="0" y="1344"/>
                  </a:lnTo>
                  <a:lnTo>
                    <a:pt x="0" y="384"/>
                  </a:lnTo>
                  <a:lnTo>
                    <a:pt x="480" y="0"/>
                  </a:lnTo>
                  <a:lnTo>
                    <a:pt x="480" y="960"/>
                  </a:lnTo>
                  <a:close/>
                </a:path>
              </a:pathLst>
            </a:cu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908" name="Group 8"/>
          <p:cNvGrpSpPr>
            <a:grpSpLocks/>
          </p:cNvGrpSpPr>
          <p:nvPr/>
        </p:nvGrpSpPr>
        <p:grpSpPr bwMode="auto">
          <a:xfrm>
            <a:off x="2819400" y="3200400"/>
            <a:ext cx="5486400" cy="2438400"/>
            <a:chOff x="1536" y="2112"/>
            <a:chExt cx="3456" cy="1536"/>
          </a:xfrm>
        </p:grpSpPr>
        <p:sp>
          <p:nvSpPr>
            <p:cNvPr id="123977" name="Freeform 9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536" y="2112"/>
              <a:ext cx="3456" cy="1152"/>
            </a:xfrm>
            <a:custGeom>
              <a:avLst/>
              <a:gdLst>
                <a:gd name="T0" fmla="*/ 0 w 3456"/>
                <a:gd name="T1" fmla="*/ 768 h 1152"/>
                <a:gd name="T2" fmla="*/ 2304 w 3456"/>
                <a:gd name="T3" fmla="*/ 1152 h 1152"/>
                <a:gd name="T4" fmla="*/ 3456 w 3456"/>
                <a:gd name="T5" fmla="*/ 384 h 1152"/>
                <a:gd name="T6" fmla="*/ 1152 w 3456"/>
                <a:gd name="T7" fmla="*/ 0 h 1152"/>
                <a:gd name="T8" fmla="*/ 0 w 3456"/>
                <a:gd name="T9" fmla="*/ 768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56"/>
                <a:gd name="T16" fmla="*/ 0 h 1152"/>
                <a:gd name="T17" fmla="*/ 3456 w 3456"/>
                <a:gd name="T18" fmla="*/ 1152 h 1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56" h="1152">
                  <a:moveTo>
                    <a:pt x="0" y="768"/>
                  </a:moveTo>
                  <a:lnTo>
                    <a:pt x="2304" y="1152"/>
                  </a:lnTo>
                  <a:lnTo>
                    <a:pt x="3456" y="384"/>
                  </a:lnTo>
                  <a:lnTo>
                    <a:pt x="1152" y="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78" name="Freeform 10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1536" y="2880"/>
              <a:ext cx="2304" cy="768"/>
            </a:xfrm>
            <a:custGeom>
              <a:avLst/>
              <a:gdLst>
                <a:gd name="T0" fmla="*/ 0 w 2304"/>
                <a:gd name="T1" fmla="*/ 384 h 768"/>
                <a:gd name="T2" fmla="*/ 0 w 2304"/>
                <a:gd name="T3" fmla="*/ 0 h 768"/>
                <a:gd name="T4" fmla="*/ 2304 w 2304"/>
                <a:gd name="T5" fmla="*/ 384 h 768"/>
                <a:gd name="T6" fmla="*/ 2304 w 2304"/>
                <a:gd name="T7" fmla="*/ 768 h 768"/>
                <a:gd name="T8" fmla="*/ 0 w 2304"/>
                <a:gd name="T9" fmla="*/ 384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4"/>
                <a:gd name="T16" fmla="*/ 0 h 768"/>
                <a:gd name="T17" fmla="*/ 2304 w 2304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4" h="768">
                  <a:moveTo>
                    <a:pt x="0" y="384"/>
                  </a:moveTo>
                  <a:lnTo>
                    <a:pt x="0" y="0"/>
                  </a:lnTo>
                  <a:lnTo>
                    <a:pt x="2304" y="384"/>
                  </a:lnTo>
                  <a:lnTo>
                    <a:pt x="2304" y="768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79" name="Freeform 11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3840" y="2496"/>
              <a:ext cx="1152" cy="1152"/>
            </a:xfrm>
            <a:custGeom>
              <a:avLst/>
              <a:gdLst>
                <a:gd name="T0" fmla="*/ 1152 w 1152"/>
                <a:gd name="T1" fmla="*/ 384 h 1152"/>
                <a:gd name="T2" fmla="*/ 1152 w 1152"/>
                <a:gd name="T3" fmla="*/ 0 h 1152"/>
                <a:gd name="T4" fmla="*/ 0 w 1152"/>
                <a:gd name="T5" fmla="*/ 768 h 1152"/>
                <a:gd name="T6" fmla="*/ 0 w 1152"/>
                <a:gd name="T7" fmla="*/ 1152 h 1152"/>
                <a:gd name="T8" fmla="*/ 1152 w 1152"/>
                <a:gd name="T9" fmla="*/ 384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1152"/>
                <a:gd name="T17" fmla="*/ 1152 w 1152"/>
                <a:gd name="T18" fmla="*/ 1152 h 1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1152">
                  <a:moveTo>
                    <a:pt x="1152" y="384"/>
                  </a:moveTo>
                  <a:lnTo>
                    <a:pt x="1152" y="0"/>
                  </a:lnTo>
                  <a:lnTo>
                    <a:pt x="0" y="768"/>
                  </a:lnTo>
                  <a:lnTo>
                    <a:pt x="0" y="1152"/>
                  </a:lnTo>
                  <a:lnTo>
                    <a:pt x="1152" y="38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909" name="Group 12"/>
          <p:cNvGrpSpPr>
            <a:grpSpLocks/>
          </p:cNvGrpSpPr>
          <p:nvPr/>
        </p:nvGrpSpPr>
        <p:grpSpPr bwMode="auto">
          <a:xfrm>
            <a:off x="3733800" y="4876800"/>
            <a:ext cx="1676400" cy="1066800"/>
            <a:chOff x="2688" y="2976"/>
            <a:chExt cx="1056" cy="672"/>
          </a:xfrm>
        </p:grpSpPr>
        <p:sp>
          <p:nvSpPr>
            <p:cNvPr id="123975" name="Freeform 13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2688" y="3072"/>
              <a:ext cx="768" cy="576"/>
            </a:xfrm>
            <a:custGeom>
              <a:avLst/>
              <a:gdLst>
                <a:gd name="T0" fmla="*/ 0 w 768"/>
                <a:gd name="T1" fmla="*/ 384 h 576"/>
                <a:gd name="T2" fmla="*/ 768 w 768"/>
                <a:gd name="T3" fmla="*/ 576 h 576"/>
                <a:gd name="T4" fmla="*/ 384 w 768"/>
                <a:gd name="T5" fmla="*/ 0 h 576"/>
                <a:gd name="T6" fmla="*/ 0 w 768"/>
                <a:gd name="T7" fmla="*/ 384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384"/>
                  </a:moveTo>
                  <a:lnTo>
                    <a:pt x="768" y="576"/>
                  </a:lnTo>
                  <a:lnTo>
                    <a:pt x="384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76" name="Freeform 14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072" y="2976"/>
              <a:ext cx="672" cy="672"/>
            </a:xfrm>
            <a:custGeom>
              <a:avLst/>
              <a:gdLst>
                <a:gd name="T0" fmla="*/ 0 w 672"/>
                <a:gd name="T1" fmla="*/ 96 h 672"/>
                <a:gd name="T2" fmla="*/ 288 w 672"/>
                <a:gd name="T3" fmla="*/ 0 h 672"/>
                <a:gd name="T4" fmla="*/ 672 w 672"/>
                <a:gd name="T5" fmla="*/ 576 h 672"/>
                <a:gd name="T6" fmla="*/ 384 w 672"/>
                <a:gd name="T7" fmla="*/ 672 h 672"/>
                <a:gd name="T8" fmla="*/ 0 w 672"/>
                <a:gd name="T9" fmla="*/ 9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672"/>
                <a:gd name="T17" fmla="*/ 672 w 672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672">
                  <a:moveTo>
                    <a:pt x="0" y="96"/>
                  </a:moveTo>
                  <a:lnTo>
                    <a:pt x="288" y="0"/>
                  </a:lnTo>
                  <a:lnTo>
                    <a:pt x="672" y="576"/>
                  </a:lnTo>
                  <a:lnTo>
                    <a:pt x="384" y="67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910" name="Group 15"/>
          <p:cNvGrpSpPr>
            <a:grpSpLocks/>
          </p:cNvGrpSpPr>
          <p:nvPr/>
        </p:nvGrpSpPr>
        <p:grpSpPr bwMode="auto">
          <a:xfrm>
            <a:off x="5334000" y="2514600"/>
            <a:ext cx="1524000" cy="1828800"/>
            <a:chOff x="2112" y="1152"/>
            <a:chExt cx="960" cy="1152"/>
          </a:xfrm>
        </p:grpSpPr>
        <p:sp>
          <p:nvSpPr>
            <p:cNvPr id="123972" name="Freeform 16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2112" y="1344"/>
              <a:ext cx="576" cy="960"/>
            </a:xfrm>
            <a:custGeom>
              <a:avLst/>
              <a:gdLst>
                <a:gd name="T0" fmla="*/ 0 w 576"/>
                <a:gd name="T1" fmla="*/ 768 h 960"/>
                <a:gd name="T2" fmla="*/ 576 w 576"/>
                <a:gd name="T3" fmla="*/ 960 h 960"/>
                <a:gd name="T4" fmla="*/ 576 w 576"/>
                <a:gd name="T5" fmla="*/ 192 h 960"/>
                <a:gd name="T6" fmla="*/ 0 w 576"/>
                <a:gd name="T7" fmla="*/ 0 h 960"/>
                <a:gd name="T8" fmla="*/ 0 w 576"/>
                <a:gd name="T9" fmla="*/ 768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960"/>
                <a:gd name="T17" fmla="*/ 576 w 576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960">
                  <a:moveTo>
                    <a:pt x="0" y="768"/>
                  </a:moveTo>
                  <a:lnTo>
                    <a:pt x="576" y="960"/>
                  </a:lnTo>
                  <a:lnTo>
                    <a:pt x="576" y="192"/>
                  </a:lnTo>
                  <a:lnTo>
                    <a:pt x="0" y="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73" name="Freeform 17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2688" y="1344"/>
              <a:ext cx="384" cy="960"/>
            </a:xfrm>
            <a:custGeom>
              <a:avLst/>
              <a:gdLst>
                <a:gd name="T0" fmla="*/ 0 w 384"/>
                <a:gd name="T1" fmla="*/ 192 h 960"/>
                <a:gd name="T2" fmla="*/ 384 w 384"/>
                <a:gd name="T3" fmla="*/ 0 h 960"/>
                <a:gd name="T4" fmla="*/ 384 w 384"/>
                <a:gd name="T5" fmla="*/ 768 h 960"/>
                <a:gd name="T6" fmla="*/ 0 w 384"/>
                <a:gd name="T7" fmla="*/ 960 h 960"/>
                <a:gd name="T8" fmla="*/ 0 w 384"/>
                <a:gd name="T9" fmla="*/ 19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960"/>
                <a:gd name="T17" fmla="*/ 384 w 384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960">
                  <a:moveTo>
                    <a:pt x="0" y="192"/>
                  </a:moveTo>
                  <a:lnTo>
                    <a:pt x="384" y="0"/>
                  </a:lnTo>
                  <a:lnTo>
                    <a:pt x="384" y="768"/>
                  </a:lnTo>
                  <a:lnTo>
                    <a:pt x="0" y="96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74" name="Freeform 18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112" y="1152"/>
              <a:ext cx="960" cy="384"/>
            </a:xfrm>
            <a:custGeom>
              <a:avLst/>
              <a:gdLst>
                <a:gd name="T0" fmla="*/ 0 w 960"/>
                <a:gd name="T1" fmla="*/ 192 h 384"/>
                <a:gd name="T2" fmla="*/ 384 w 960"/>
                <a:gd name="T3" fmla="*/ 0 h 384"/>
                <a:gd name="T4" fmla="*/ 960 w 960"/>
                <a:gd name="T5" fmla="*/ 192 h 384"/>
                <a:gd name="T6" fmla="*/ 576 w 960"/>
                <a:gd name="T7" fmla="*/ 384 h 384"/>
                <a:gd name="T8" fmla="*/ 0 w 960"/>
                <a:gd name="T9" fmla="*/ 192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0"/>
                <a:gd name="T16" fmla="*/ 0 h 384"/>
                <a:gd name="T17" fmla="*/ 960 w 960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0" h="384">
                  <a:moveTo>
                    <a:pt x="0" y="192"/>
                  </a:moveTo>
                  <a:lnTo>
                    <a:pt x="384" y="0"/>
                  </a:lnTo>
                  <a:lnTo>
                    <a:pt x="960" y="192"/>
                  </a:lnTo>
                  <a:lnTo>
                    <a:pt x="576" y="384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961" name="Group 20"/>
          <p:cNvGrpSpPr>
            <a:grpSpLocks/>
          </p:cNvGrpSpPr>
          <p:nvPr/>
        </p:nvGrpSpPr>
        <p:grpSpPr bwMode="auto">
          <a:xfrm rot="16200000">
            <a:off x="5943600" y="1028700"/>
            <a:ext cx="914400" cy="1143000"/>
            <a:chOff x="3312" y="576"/>
            <a:chExt cx="576" cy="720"/>
          </a:xfrm>
        </p:grpSpPr>
        <p:sp>
          <p:nvSpPr>
            <p:cNvPr id="123964" name="Rectangle 2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312" y="576"/>
              <a:ext cx="576" cy="72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3965" name="Group 22"/>
            <p:cNvGrpSpPr>
              <a:grpSpLocks/>
            </p:cNvGrpSpPr>
            <p:nvPr/>
          </p:nvGrpSpPr>
          <p:grpSpPr bwMode="auto">
            <a:xfrm>
              <a:off x="3408" y="664"/>
              <a:ext cx="384" cy="528"/>
              <a:chOff x="3408" y="664"/>
              <a:chExt cx="384" cy="528"/>
            </a:xfrm>
          </p:grpSpPr>
          <p:sp>
            <p:nvSpPr>
              <p:cNvPr id="123966" name="Line 23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408" y="856"/>
                <a:ext cx="19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67" name="Line 24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3600" y="856"/>
                <a:ext cx="19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68" name="Line 2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600" y="664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69" name="Text Box 2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408" y="664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b="1">
                    <a:latin typeface="Tahoma" charset="0"/>
                  </a:rPr>
                  <a:t>+</a:t>
                </a:r>
              </a:p>
            </p:txBody>
          </p:sp>
          <p:sp>
            <p:nvSpPr>
              <p:cNvPr id="123970" name="Line 27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H="1">
                <a:off x="3696" y="85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71" name="Line 28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H="1" flipV="1">
                <a:off x="3456" y="952"/>
                <a:ext cx="144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3962" name="Oval 2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056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63" name="Line 3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6400800" y="20574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447800" y="2971800"/>
            <a:ext cx="5486400" cy="2819400"/>
            <a:chOff x="912" y="1872"/>
            <a:chExt cx="3456" cy="1776"/>
          </a:xfrm>
        </p:grpSpPr>
        <p:grpSp>
          <p:nvGrpSpPr>
            <p:cNvPr id="123921" name="Group 32"/>
            <p:cNvGrpSpPr>
              <a:grpSpLocks/>
            </p:cNvGrpSpPr>
            <p:nvPr/>
          </p:nvGrpSpPr>
          <p:grpSpPr bwMode="auto">
            <a:xfrm>
              <a:off x="912" y="2928"/>
              <a:ext cx="3456" cy="720"/>
              <a:chOff x="912" y="2928"/>
              <a:chExt cx="3456" cy="720"/>
            </a:xfrm>
          </p:grpSpPr>
          <p:sp>
            <p:nvSpPr>
              <p:cNvPr id="123924" name="Rectangle 3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2" y="2928"/>
                <a:ext cx="3456" cy="72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3925" name="Group 34"/>
              <p:cNvGrpSpPr>
                <a:grpSpLocks/>
              </p:cNvGrpSpPr>
              <p:nvPr/>
            </p:nvGrpSpPr>
            <p:grpSpPr bwMode="auto">
              <a:xfrm>
                <a:off x="1008" y="2928"/>
                <a:ext cx="3306" cy="653"/>
                <a:chOff x="2016" y="768"/>
                <a:chExt cx="3306" cy="653"/>
              </a:xfrm>
            </p:grpSpPr>
            <p:grpSp>
              <p:nvGrpSpPr>
                <p:cNvPr id="123926" name="Group 35"/>
                <p:cNvGrpSpPr>
                  <a:grpSpLocks/>
                </p:cNvGrpSpPr>
                <p:nvPr/>
              </p:nvGrpSpPr>
              <p:grpSpPr bwMode="auto">
                <a:xfrm>
                  <a:off x="4656" y="816"/>
                  <a:ext cx="666" cy="576"/>
                  <a:chOff x="4656" y="816"/>
                  <a:chExt cx="666" cy="576"/>
                </a:xfrm>
              </p:grpSpPr>
              <p:sp>
                <p:nvSpPr>
                  <p:cNvPr id="123955" name="Line 36"/>
                  <p:cNvSpPr>
                    <a:spLocks noChangeShapeType="1"/>
                  </p:cNvSpPr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4704" y="816"/>
                    <a:ext cx="288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56" name="Line 37"/>
                  <p:cNvSpPr>
                    <a:spLocks noChangeShapeType="1"/>
                  </p:cNvSpPr>
                  <p:nvPr>
                    <p:custDataLst>
                      <p:tags r:id="rId41"/>
                    </p:custDataLst>
                  </p:nvPr>
                </p:nvSpPr>
                <p:spPr bwMode="auto">
                  <a:xfrm flipV="1">
                    <a:off x="4992" y="816"/>
                    <a:ext cx="288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57" name="Line 38"/>
                  <p:cNvSpPr>
                    <a:spLocks noChangeShapeType="1"/>
                  </p:cNvSpPr>
                  <p:nvPr>
                    <p:custDataLst>
                      <p:tags r:id="rId42"/>
                    </p:custDataLst>
                  </p:nvPr>
                </p:nvSpPr>
                <p:spPr bwMode="auto">
                  <a:xfrm>
                    <a:off x="4992" y="1104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58" name="Text Box 39"/>
                  <p:cNvSpPr txBox="1">
                    <a:spLocks noChangeArrowheads="1"/>
                  </p:cNvSpPr>
                  <p:nvPr>
                    <p:custDataLst>
                      <p:tags r:id="rId43"/>
                    </p:custDataLst>
                  </p:nvPr>
                </p:nvSpPr>
                <p:spPr bwMode="auto">
                  <a:xfrm>
                    <a:off x="4656" y="864"/>
                    <a:ext cx="23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b="1">
                        <a:latin typeface="Tahoma" charset="0"/>
                      </a:rPr>
                      <a:t>+</a:t>
                    </a:r>
                  </a:p>
                </p:txBody>
              </p:sp>
              <p:sp>
                <p:nvSpPr>
                  <p:cNvPr id="123959" name="Text Box 40"/>
                  <p:cNvSpPr txBox="1">
                    <a:spLocks noChangeArrowheads="1"/>
                  </p:cNvSpPr>
                  <p:nvPr>
                    <p:custDataLst>
                      <p:tags r:id="rId44"/>
                    </p:custDataLst>
                  </p:nvPr>
                </p:nvSpPr>
                <p:spPr bwMode="auto">
                  <a:xfrm>
                    <a:off x="4944" y="1104"/>
                    <a:ext cx="23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b="1">
                        <a:latin typeface="Tahoma" charset="0"/>
                      </a:rPr>
                      <a:t>+</a:t>
                    </a:r>
                  </a:p>
                </p:txBody>
              </p:sp>
              <p:sp>
                <p:nvSpPr>
                  <p:cNvPr id="123960" name="Text Box 41"/>
                  <p:cNvSpPr txBox="1">
                    <a:spLocks noChangeArrowheads="1"/>
                  </p:cNvSpPr>
                  <p:nvPr>
                    <p:custDataLst>
                      <p:tags r:id="rId45"/>
                    </p:custDataLst>
                  </p:nvPr>
                </p:nvSpPr>
                <p:spPr bwMode="auto">
                  <a:xfrm>
                    <a:off x="5088" y="864"/>
                    <a:ext cx="23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b="1">
                        <a:latin typeface="Tahoma" charset="0"/>
                      </a:rPr>
                      <a:t>+</a:t>
                    </a:r>
                  </a:p>
                </p:txBody>
              </p:sp>
            </p:grpSp>
            <p:grpSp>
              <p:nvGrpSpPr>
                <p:cNvPr id="123927" name="Group 42"/>
                <p:cNvGrpSpPr>
                  <a:grpSpLocks/>
                </p:cNvGrpSpPr>
                <p:nvPr/>
              </p:nvGrpSpPr>
              <p:grpSpPr bwMode="auto">
                <a:xfrm>
                  <a:off x="3984" y="816"/>
                  <a:ext cx="641" cy="605"/>
                  <a:chOff x="3744" y="816"/>
                  <a:chExt cx="641" cy="605"/>
                </a:xfrm>
              </p:grpSpPr>
              <p:sp>
                <p:nvSpPr>
                  <p:cNvPr id="123949" name="Line 43"/>
                  <p:cNvSpPr>
                    <a:spLocks noChangeShapeType="1"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3792" y="816"/>
                    <a:ext cx="288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50" name="Line 44"/>
                  <p:cNvSpPr>
                    <a:spLocks noChangeShapeType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 flipV="1">
                    <a:off x="4080" y="816"/>
                    <a:ext cx="288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51" name="Line 45"/>
                  <p:cNvSpPr>
                    <a:spLocks noChangeShapeType="1"/>
                  </p:cNvSpPr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4080" y="1104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52" name="Text Box 46"/>
                  <p:cNvSpPr txBox="1">
                    <a:spLocks noChangeArrowheads="1"/>
                  </p:cNvSpPr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3744" y="816"/>
                    <a:ext cx="209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sz="3200">
                        <a:latin typeface="Tahoma" charset="0"/>
                      </a:rPr>
                      <a:t>-</a:t>
                    </a:r>
                  </a:p>
                </p:txBody>
              </p:sp>
              <p:sp>
                <p:nvSpPr>
                  <p:cNvPr id="123953" name="Text Box 47"/>
                  <p:cNvSpPr txBox="1">
                    <a:spLocks noChangeArrowheads="1"/>
                  </p:cNvSpPr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4032" y="1056"/>
                    <a:ext cx="209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sz="3200">
                        <a:latin typeface="Tahoma" charset="0"/>
                      </a:rPr>
                      <a:t>-</a:t>
                    </a:r>
                  </a:p>
                </p:txBody>
              </p:sp>
              <p:sp>
                <p:nvSpPr>
                  <p:cNvPr id="123954" name="Text Box 48"/>
                  <p:cNvSpPr txBox="1">
                    <a:spLocks noChangeArrowheads="1"/>
                  </p:cNvSpPr>
                  <p:nvPr>
                    <p:custDataLst>
                      <p:tags r:id="rId39"/>
                    </p:custDataLst>
                  </p:nvPr>
                </p:nvSpPr>
                <p:spPr bwMode="auto">
                  <a:xfrm>
                    <a:off x="4176" y="816"/>
                    <a:ext cx="209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sz="3200">
                        <a:latin typeface="Tahoma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123928" name="Group 49"/>
                <p:cNvGrpSpPr>
                  <a:grpSpLocks/>
                </p:cNvGrpSpPr>
                <p:nvPr/>
              </p:nvGrpSpPr>
              <p:grpSpPr bwMode="auto">
                <a:xfrm>
                  <a:off x="2016" y="816"/>
                  <a:ext cx="576" cy="605"/>
                  <a:chOff x="2880" y="816"/>
                  <a:chExt cx="576" cy="605"/>
                </a:xfrm>
              </p:grpSpPr>
              <p:sp>
                <p:nvSpPr>
                  <p:cNvPr id="123943" name="Line 50"/>
                  <p:cNvSpPr>
                    <a:spLocks noChangeShapeType="1"/>
                  </p:cNvSpPr>
                  <p:nvPr>
                    <p:custDataLst>
                      <p:tags r:id="rId28"/>
                    </p:custDataLst>
                  </p:nvPr>
                </p:nvSpPr>
                <p:spPr bwMode="auto">
                  <a:xfrm>
                    <a:off x="2880" y="816"/>
                    <a:ext cx="288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44" name="Line 51"/>
                  <p:cNvSpPr>
                    <a:spLocks noChangeShapeType="1"/>
                  </p:cNvSpPr>
                  <p:nvPr>
                    <p:custDataLst>
                      <p:tags r:id="rId29"/>
                    </p:custDataLst>
                  </p:nvPr>
                </p:nvSpPr>
                <p:spPr bwMode="auto">
                  <a:xfrm flipV="1">
                    <a:off x="3168" y="816"/>
                    <a:ext cx="288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45" name="Line 52"/>
                  <p:cNvSpPr>
                    <a:spLocks noChangeShapeType="1"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3168" y="1104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46" name="Text Box 53"/>
                  <p:cNvSpPr txBox="1">
                    <a:spLocks noChangeArrowheads="1"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3120" y="1056"/>
                    <a:ext cx="209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sz="3200">
                        <a:latin typeface="Tahoma" charset="0"/>
                      </a:rPr>
                      <a:t>-</a:t>
                    </a:r>
                  </a:p>
                </p:txBody>
              </p:sp>
              <p:sp>
                <p:nvSpPr>
                  <p:cNvPr id="123947" name="Line 54"/>
                  <p:cNvSpPr>
                    <a:spLocks noChangeShapeType="1"/>
                  </p:cNvSpPr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2880" y="816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48" name="Line 55"/>
                  <p:cNvSpPr>
                    <a:spLocks noChangeShapeType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 flipV="1">
                    <a:off x="3168" y="9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929" name="Group 56"/>
                <p:cNvGrpSpPr>
                  <a:grpSpLocks/>
                </p:cNvGrpSpPr>
                <p:nvPr/>
              </p:nvGrpSpPr>
              <p:grpSpPr bwMode="auto">
                <a:xfrm>
                  <a:off x="2640" y="768"/>
                  <a:ext cx="624" cy="624"/>
                  <a:chOff x="1968" y="1008"/>
                  <a:chExt cx="624" cy="624"/>
                </a:xfrm>
              </p:grpSpPr>
              <p:sp>
                <p:nvSpPr>
                  <p:cNvPr id="123937" name="Line 57"/>
                  <p:cNvSpPr>
                    <a:spLocks noChangeShapeType="1"/>
                  </p:cNvSpPr>
                  <p:nvPr>
                    <p:custDataLst>
                      <p:tags r:id="rId22"/>
                    </p:custDataLst>
                  </p:nvPr>
                </p:nvSpPr>
                <p:spPr bwMode="auto">
                  <a:xfrm>
                    <a:off x="2016" y="1056"/>
                    <a:ext cx="288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38" name="Line 58"/>
                  <p:cNvSpPr>
                    <a:spLocks noChangeShapeType="1"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 flipV="1">
                    <a:off x="2304" y="1056"/>
                    <a:ext cx="288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39" name="Line 59"/>
                  <p:cNvSpPr>
                    <a:spLocks noChangeShapeType="1"/>
                  </p:cNvSpPr>
                  <p:nvPr>
                    <p:custDataLst>
                      <p:tags r:id="rId24"/>
                    </p:custDataLst>
                  </p:nvPr>
                </p:nvSpPr>
                <p:spPr bwMode="auto">
                  <a:xfrm>
                    <a:off x="2304" y="1344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40" name="Text Box 60"/>
                  <p:cNvSpPr txBox="1">
                    <a:spLocks noChangeArrowheads="1"/>
                  </p:cNvSpPr>
                  <p:nvPr>
                    <p:custDataLst>
                      <p:tags r:id="rId25"/>
                    </p:custDataLst>
                  </p:nvPr>
                </p:nvSpPr>
                <p:spPr bwMode="auto">
                  <a:xfrm>
                    <a:off x="1968" y="1008"/>
                    <a:ext cx="209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sz="3200">
                        <a:latin typeface="Tahoma" charset="0"/>
                      </a:rPr>
                      <a:t>-</a:t>
                    </a:r>
                  </a:p>
                </p:txBody>
              </p:sp>
              <p:sp>
                <p:nvSpPr>
                  <p:cNvPr id="123941" name="Line 61"/>
                  <p:cNvSpPr>
                    <a:spLocks noChangeShapeType="1"/>
                  </p:cNvSpPr>
                  <p:nvPr>
                    <p:custDataLst>
                      <p:tags r:id="rId26"/>
                    </p:custDataLst>
                  </p:nvPr>
                </p:nvSpPr>
                <p:spPr bwMode="auto">
                  <a:xfrm>
                    <a:off x="2304" y="1344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42" name="Line 62"/>
                  <p:cNvSpPr>
                    <a:spLocks noChangeShapeType="1"/>
                  </p:cNvSpPr>
                  <p:nvPr>
                    <p:custDataLst>
                      <p:tags r:id="rId27"/>
                    </p:custDataLst>
                  </p:nvPr>
                </p:nvSpPr>
                <p:spPr bwMode="auto">
                  <a:xfrm flipH="1">
                    <a:off x="2400" y="1056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930" name="Group 63"/>
                <p:cNvGrpSpPr>
                  <a:grpSpLocks/>
                </p:cNvGrpSpPr>
                <p:nvPr/>
              </p:nvGrpSpPr>
              <p:grpSpPr bwMode="auto">
                <a:xfrm>
                  <a:off x="3360" y="816"/>
                  <a:ext cx="593" cy="576"/>
                  <a:chOff x="1680" y="1008"/>
                  <a:chExt cx="593" cy="576"/>
                </a:xfrm>
              </p:grpSpPr>
              <p:sp>
                <p:nvSpPr>
                  <p:cNvPr id="123931" name="Line 64"/>
                  <p:cNvSpPr>
                    <a:spLocks noChangeShapeType="1"/>
                  </p:cNvSpPr>
                  <p:nvPr>
                    <p:custDataLst>
                      <p:tags r:id="rId16"/>
                    </p:custDataLst>
                  </p:nvPr>
                </p:nvSpPr>
                <p:spPr bwMode="auto">
                  <a:xfrm>
                    <a:off x="1680" y="1008"/>
                    <a:ext cx="288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32" name="Line 65"/>
                  <p:cNvSpPr>
                    <a:spLocks noChangeShapeType="1"/>
                  </p:cNvSpPr>
                  <p:nvPr>
                    <p:custDataLst>
                      <p:tags r:id="rId17"/>
                    </p:custDataLst>
                  </p:nvPr>
                </p:nvSpPr>
                <p:spPr bwMode="auto">
                  <a:xfrm flipV="1">
                    <a:off x="1968" y="1008"/>
                    <a:ext cx="288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33" name="Line 66"/>
                  <p:cNvSpPr>
                    <a:spLocks noChangeShapeType="1"/>
                  </p:cNvSpPr>
                  <p:nvPr>
                    <p:custDataLst>
                      <p:tags r:id="rId18"/>
                    </p:custDataLst>
                  </p:nvPr>
                </p:nvSpPr>
                <p:spPr bwMode="auto">
                  <a:xfrm>
                    <a:off x="1968" y="1296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34" name="Text Box 67"/>
                  <p:cNvSpPr txBox="1">
                    <a:spLocks noChangeArrowheads="1"/>
                  </p:cNvSpPr>
                  <p:nvPr>
                    <p:custDataLst>
                      <p:tags r:id="rId19"/>
                    </p:custDataLst>
                  </p:nvPr>
                </p:nvSpPr>
                <p:spPr bwMode="auto">
                  <a:xfrm>
                    <a:off x="2064" y="1008"/>
                    <a:ext cx="209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sz="3200">
                        <a:latin typeface="Tahoma" charset="0"/>
                      </a:rPr>
                      <a:t>-</a:t>
                    </a:r>
                  </a:p>
                </p:txBody>
              </p:sp>
              <p:sp>
                <p:nvSpPr>
                  <p:cNvPr id="123935" name="Line 68"/>
                  <p:cNvSpPr>
                    <a:spLocks noChangeShapeType="1"/>
                  </p:cNvSpPr>
                  <p:nvPr>
                    <p:custDataLst>
                      <p:tags r:id="rId20"/>
                    </p:custDataLst>
                  </p:nvPr>
                </p:nvSpPr>
                <p:spPr bwMode="auto">
                  <a:xfrm flipH="1" flipV="1">
                    <a:off x="1776" y="1104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936" name="Line 69"/>
                  <p:cNvSpPr>
                    <a:spLocks noChangeShapeType="1"/>
                  </p:cNvSpPr>
                  <p:nvPr>
                    <p:custDataLst>
                      <p:tags r:id="rId21"/>
                    </p:custDataLst>
                  </p:nvPr>
                </p:nvSpPr>
                <p:spPr bwMode="auto">
                  <a:xfrm>
                    <a:off x="1968" y="1296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3922" name="Oval 7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40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23" name="Line 71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2448" y="2016"/>
              <a:ext cx="139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7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524000" y="4648200"/>
            <a:ext cx="4191000" cy="1143000"/>
            <a:chOff x="960" y="2928"/>
            <a:chExt cx="2640" cy="720"/>
          </a:xfrm>
        </p:grpSpPr>
        <p:sp>
          <p:nvSpPr>
            <p:cNvPr id="123917" name="Line 73" hidden="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960" y="2928"/>
              <a:ext cx="624" cy="7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18" name="Line 74" hidden="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1680" y="2928"/>
              <a:ext cx="624" cy="7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19" name="Line 75" hidden="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304" y="2928"/>
              <a:ext cx="624" cy="7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20" name="Line 76" hidden="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2976" y="2928"/>
              <a:ext cx="624" cy="7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914" name="Text Box 7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30962" y="28956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Tahoma" charset="0"/>
              </a:rPr>
              <a:t>+</a:t>
            </a:r>
          </a:p>
        </p:txBody>
      </p:sp>
      <p:sp>
        <p:nvSpPr>
          <p:cNvPr id="123915" name="Line 7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858000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6" name="Line 8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019800" y="25146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</a:t>
            </a:r>
          </a:p>
        </p:txBody>
      </p:sp>
      <p:grpSp>
        <p:nvGrpSpPr>
          <p:cNvPr id="12595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2362200"/>
            <a:ext cx="7086600" cy="3581400"/>
            <a:chOff x="864" y="1488"/>
            <a:chExt cx="4464" cy="2256"/>
          </a:xfrm>
        </p:grpSpPr>
        <p:grpSp>
          <p:nvGrpSpPr>
            <p:cNvPr id="125994" name="Group 4"/>
            <p:cNvGrpSpPr>
              <a:grpSpLocks/>
            </p:cNvGrpSpPr>
            <p:nvPr/>
          </p:nvGrpSpPr>
          <p:grpSpPr bwMode="auto">
            <a:xfrm>
              <a:off x="864" y="1488"/>
              <a:ext cx="1248" cy="1728"/>
              <a:chOff x="576" y="2496"/>
              <a:chExt cx="1248" cy="1728"/>
            </a:xfrm>
          </p:grpSpPr>
          <p:sp>
            <p:nvSpPr>
              <p:cNvPr id="126006" name="Freeform 5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76" y="2496"/>
                <a:ext cx="1248" cy="768"/>
              </a:xfrm>
              <a:custGeom>
                <a:avLst/>
                <a:gdLst>
                  <a:gd name="T0" fmla="*/ 0 w 1248"/>
                  <a:gd name="T1" fmla="*/ 384 h 768"/>
                  <a:gd name="T2" fmla="*/ 768 w 1248"/>
                  <a:gd name="T3" fmla="*/ 768 h 768"/>
                  <a:gd name="T4" fmla="*/ 1248 w 1248"/>
                  <a:gd name="T5" fmla="*/ 384 h 768"/>
                  <a:gd name="T6" fmla="*/ 480 w 1248"/>
                  <a:gd name="T7" fmla="*/ 0 h 768"/>
                  <a:gd name="T8" fmla="*/ 0 w 1248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768"/>
                  <a:gd name="T17" fmla="*/ 1248 w 1248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768">
                    <a:moveTo>
                      <a:pt x="0" y="384"/>
                    </a:moveTo>
                    <a:lnTo>
                      <a:pt x="768" y="768"/>
                    </a:lnTo>
                    <a:lnTo>
                      <a:pt x="1248" y="384"/>
                    </a:lnTo>
                    <a:lnTo>
                      <a:pt x="480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7" name="Freeform 6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76" y="2880"/>
                <a:ext cx="768" cy="1344"/>
              </a:xfrm>
              <a:custGeom>
                <a:avLst/>
                <a:gdLst>
                  <a:gd name="T0" fmla="*/ 0 w 768"/>
                  <a:gd name="T1" fmla="*/ 960 h 1344"/>
                  <a:gd name="T2" fmla="*/ 0 w 768"/>
                  <a:gd name="T3" fmla="*/ 0 h 1344"/>
                  <a:gd name="T4" fmla="*/ 768 w 768"/>
                  <a:gd name="T5" fmla="*/ 384 h 1344"/>
                  <a:gd name="T6" fmla="*/ 768 w 768"/>
                  <a:gd name="T7" fmla="*/ 1344 h 1344"/>
                  <a:gd name="T8" fmla="*/ 0 w 768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8"/>
                  <a:gd name="T16" fmla="*/ 0 h 1344"/>
                  <a:gd name="T17" fmla="*/ 768 w 768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8" h="1344">
                    <a:moveTo>
                      <a:pt x="0" y="960"/>
                    </a:moveTo>
                    <a:lnTo>
                      <a:pt x="0" y="0"/>
                    </a:lnTo>
                    <a:lnTo>
                      <a:pt x="768" y="384"/>
                    </a:lnTo>
                    <a:lnTo>
                      <a:pt x="768" y="1344"/>
                    </a:lnTo>
                    <a:lnTo>
                      <a:pt x="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8" name="Freeform 7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344" y="2880"/>
                <a:ext cx="480" cy="1344"/>
              </a:xfrm>
              <a:custGeom>
                <a:avLst/>
                <a:gdLst>
                  <a:gd name="T0" fmla="*/ 480 w 480"/>
                  <a:gd name="T1" fmla="*/ 960 h 1344"/>
                  <a:gd name="T2" fmla="*/ 0 w 480"/>
                  <a:gd name="T3" fmla="*/ 1344 h 1344"/>
                  <a:gd name="T4" fmla="*/ 0 w 480"/>
                  <a:gd name="T5" fmla="*/ 384 h 1344"/>
                  <a:gd name="T6" fmla="*/ 480 w 480"/>
                  <a:gd name="T7" fmla="*/ 0 h 1344"/>
                  <a:gd name="T8" fmla="*/ 480 w 480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344"/>
                  <a:gd name="T17" fmla="*/ 480 w 480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344">
                    <a:moveTo>
                      <a:pt x="480" y="960"/>
                    </a:moveTo>
                    <a:lnTo>
                      <a:pt x="0" y="1344"/>
                    </a:lnTo>
                    <a:lnTo>
                      <a:pt x="0" y="384"/>
                    </a:lnTo>
                    <a:lnTo>
                      <a:pt x="480" y="0"/>
                    </a:lnTo>
                    <a:lnTo>
                      <a:pt x="48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5995" name="Group 8"/>
            <p:cNvGrpSpPr>
              <a:grpSpLocks/>
            </p:cNvGrpSpPr>
            <p:nvPr/>
          </p:nvGrpSpPr>
          <p:grpSpPr bwMode="auto">
            <a:xfrm>
              <a:off x="1872" y="2016"/>
              <a:ext cx="3456" cy="1536"/>
              <a:chOff x="1536" y="2112"/>
              <a:chExt cx="3456" cy="1536"/>
            </a:xfrm>
          </p:grpSpPr>
          <p:sp>
            <p:nvSpPr>
              <p:cNvPr id="126003" name="Freeform 9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536" y="2112"/>
                <a:ext cx="3456" cy="1152"/>
              </a:xfrm>
              <a:custGeom>
                <a:avLst/>
                <a:gdLst>
                  <a:gd name="T0" fmla="*/ 0 w 3456"/>
                  <a:gd name="T1" fmla="*/ 768 h 1152"/>
                  <a:gd name="T2" fmla="*/ 2304 w 3456"/>
                  <a:gd name="T3" fmla="*/ 1152 h 1152"/>
                  <a:gd name="T4" fmla="*/ 3456 w 3456"/>
                  <a:gd name="T5" fmla="*/ 384 h 1152"/>
                  <a:gd name="T6" fmla="*/ 1152 w 3456"/>
                  <a:gd name="T7" fmla="*/ 0 h 1152"/>
                  <a:gd name="T8" fmla="*/ 0 w 3456"/>
                  <a:gd name="T9" fmla="*/ 768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6"/>
                  <a:gd name="T16" fmla="*/ 0 h 1152"/>
                  <a:gd name="T17" fmla="*/ 3456 w 345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6" h="1152">
                    <a:moveTo>
                      <a:pt x="0" y="768"/>
                    </a:moveTo>
                    <a:lnTo>
                      <a:pt x="2304" y="1152"/>
                    </a:lnTo>
                    <a:lnTo>
                      <a:pt x="3456" y="384"/>
                    </a:lnTo>
                    <a:lnTo>
                      <a:pt x="1152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4" name="Freeform 10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536" y="2880"/>
                <a:ext cx="2304" cy="768"/>
              </a:xfrm>
              <a:custGeom>
                <a:avLst/>
                <a:gdLst>
                  <a:gd name="T0" fmla="*/ 0 w 2304"/>
                  <a:gd name="T1" fmla="*/ 384 h 768"/>
                  <a:gd name="T2" fmla="*/ 0 w 2304"/>
                  <a:gd name="T3" fmla="*/ 0 h 768"/>
                  <a:gd name="T4" fmla="*/ 2304 w 2304"/>
                  <a:gd name="T5" fmla="*/ 384 h 768"/>
                  <a:gd name="T6" fmla="*/ 2304 w 2304"/>
                  <a:gd name="T7" fmla="*/ 768 h 768"/>
                  <a:gd name="T8" fmla="*/ 0 w 2304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768"/>
                  <a:gd name="T17" fmla="*/ 2304 w 230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768">
                    <a:moveTo>
                      <a:pt x="0" y="384"/>
                    </a:moveTo>
                    <a:lnTo>
                      <a:pt x="0" y="0"/>
                    </a:lnTo>
                    <a:lnTo>
                      <a:pt x="2304" y="384"/>
                    </a:lnTo>
                    <a:lnTo>
                      <a:pt x="2304" y="768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5" name="Freeform 11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840" y="2496"/>
                <a:ext cx="1152" cy="1152"/>
              </a:xfrm>
              <a:custGeom>
                <a:avLst/>
                <a:gdLst>
                  <a:gd name="T0" fmla="*/ 1152 w 1152"/>
                  <a:gd name="T1" fmla="*/ 384 h 1152"/>
                  <a:gd name="T2" fmla="*/ 1152 w 1152"/>
                  <a:gd name="T3" fmla="*/ 0 h 1152"/>
                  <a:gd name="T4" fmla="*/ 0 w 1152"/>
                  <a:gd name="T5" fmla="*/ 768 h 1152"/>
                  <a:gd name="T6" fmla="*/ 0 w 1152"/>
                  <a:gd name="T7" fmla="*/ 1152 h 1152"/>
                  <a:gd name="T8" fmla="*/ 1152 w 1152"/>
                  <a:gd name="T9" fmla="*/ 384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152"/>
                  <a:gd name="T17" fmla="*/ 1152 w 1152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152">
                    <a:moveTo>
                      <a:pt x="1152" y="384"/>
                    </a:moveTo>
                    <a:lnTo>
                      <a:pt x="1152" y="0"/>
                    </a:lnTo>
                    <a:lnTo>
                      <a:pt x="0" y="768"/>
                    </a:lnTo>
                    <a:lnTo>
                      <a:pt x="0" y="1152"/>
                    </a:lnTo>
                    <a:lnTo>
                      <a:pt x="1152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5996" name="Group 12"/>
            <p:cNvGrpSpPr>
              <a:grpSpLocks/>
            </p:cNvGrpSpPr>
            <p:nvPr/>
          </p:nvGrpSpPr>
          <p:grpSpPr bwMode="auto">
            <a:xfrm>
              <a:off x="2448" y="3072"/>
              <a:ext cx="1056" cy="672"/>
              <a:chOff x="2688" y="2976"/>
              <a:chExt cx="1056" cy="672"/>
            </a:xfrm>
          </p:grpSpPr>
          <p:sp>
            <p:nvSpPr>
              <p:cNvPr id="126001" name="Freeform 13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688" y="3072"/>
                <a:ext cx="768" cy="576"/>
              </a:xfrm>
              <a:custGeom>
                <a:avLst/>
                <a:gdLst>
                  <a:gd name="T0" fmla="*/ 0 w 768"/>
                  <a:gd name="T1" fmla="*/ 384 h 576"/>
                  <a:gd name="T2" fmla="*/ 768 w 768"/>
                  <a:gd name="T3" fmla="*/ 576 h 576"/>
                  <a:gd name="T4" fmla="*/ 384 w 768"/>
                  <a:gd name="T5" fmla="*/ 0 h 576"/>
                  <a:gd name="T6" fmla="*/ 0 w 768"/>
                  <a:gd name="T7" fmla="*/ 384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576"/>
                  <a:gd name="T14" fmla="*/ 768 w 768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576">
                    <a:moveTo>
                      <a:pt x="0" y="384"/>
                    </a:moveTo>
                    <a:lnTo>
                      <a:pt x="768" y="576"/>
                    </a:lnTo>
                    <a:lnTo>
                      <a:pt x="384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2" name="Freeform 14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72" y="2976"/>
                <a:ext cx="672" cy="672"/>
              </a:xfrm>
              <a:custGeom>
                <a:avLst/>
                <a:gdLst>
                  <a:gd name="T0" fmla="*/ 0 w 672"/>
                  <a:gd name="T1" fmla="*/ 96 h 672"/>
                  <a:gd name="T2" fmla="*/ 288 w 672"/>
                  <a:gd name="T3" fmla="*/ 0 h 672"/>
                  <a:gd name="T4" fmla="*/ 672 w 672"/>
                  <a:gd name="T5" fmla="*/ 576 h 672"/>
                  <a:gd name="T6" fmla="*/ 384 w 672"/>
                  <a:gd name="T7" fmla="*/ 672 h 672"/>
                  <a:gd name="T8" fmla="*/ 0 w 672"/>
                  <a:gd name="T9" fmla="*/ 96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672"/>
                  <a:gd name="T17" fmla="*/ 672 w 672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672">
                    <a:moveTo>
                      <a:pt x="0" y="96"/>
                    </a:moveTo>
                    <a:lnTo>
                      <a:pt x="288" y="0"/>
                    </a:lnTo>
                    <a:lnTo>
                      <a:pt x="672" y="576"/>
                    </a:lnTo>
                    <a:lnTo>
                      <a:pt x="384" y="67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5997" name="Group 15"/>
            <p:cNvGrpSpPr>
              <a:grpSpLocks/>
            </p:cNvGrpSpPr>
            <p:nvPr/>
          </p:nvGrpSpPr>
          <p:grpSpPr bwMode="auto">
            <a:xfrm>
              <a:off x="3456" y="1584"/>
              <a:ext cx="960" cy="1152"/>
              <a:chOff x="2112" y="1152"/>
              <a:chExt cx="960" cy="1152"/>
            </a:xfrm>
          </p:grpSpPr>
          <p:sp>
            <p:nvSpPr>
              <p:cNvPr id="125998" name="Freeform 16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112" y="1344"/>
                <a:ext cx="576" cy="960"/>
              </a:xfrm>
              <a:custGeom>
                <a:avLst/>
                <a:gdLst>
                  <a:gd name="T0" fmla="*/ 0 w 576"/>
                  <a:gd name="T1" fmla="*/ 768 h 960"/>
                  <a:gd name="T2" fmla="*/ 576 w 576"/>
                  <a:gd name="T3" fmla="*/ 960 h 960"/>
                  <a:gd name="T4" fmla="*/ 576 w 576"/>
                  <a:gd name="T5" fmla="*/ 192 h 960"/>
                  <a:gd name="T6" fmla="*/ 0 w 576"/>
                  <a:gd name="T7" fmla="*/ 0 h 960"/>
                  <a:gd name="T8" fmla="*/ 0 w 576"/>
                  <a:gd name="T9" fmla="*/ 768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960"/>
                  <a:gd name="T17" fmla="*/ 576 w 576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960">
                    <a:moveTo>
                      <a:pt x="0" y="768"/>
                    </a:moveTo>
                    <a:lnTo>
                      <a:pt x="576" y="960"/>
                    </a:lnTo>
                    <a:lnTo>
                      <a:pt x="576" y="192"/>
                    </a:lnTo>
                    <a:lnTo>
                      <a:pt x="0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99" name="Freeform 17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688" y="1344"/>
                <a:ext cx="384" cy="960"/>
              </a:xfrm>
              <a:custGeom>
                <a:avLst/>
                <a:gdLst>
                  <a:gd name="T0" fmla="*/ 0 w 384"/>
                  <a:gd name="T1" fmla="*/ 192 h 960"/>
                  <a:gd name="T2" fmla="*/ 384 w 384"/>
                  <a:gd name="T3" fmla="*/ 0 h 960"/>
                  <a:gd name="T4" fmla="*/ 384 w 384"/>
                  <a:gd name="T5" fmla="*/ 768 h 960"/>
                  <a:gd name="T6" fmla="*/ 0 w 384"/>
                  <a:gd name="T7" fmla="*/ 960 h 960"/>
                  <a:gd name="T8" fmla="*/ 0 w 384"/>
                  <a:gd name="T9" fmla="*/ 192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960"/>
                  <a:gd name="T17" fmla="*/ 384 w 384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960">
                    <a:moveTo>
                      <a:pt x="0" y="192"/>
                    </a:moveTo>
                    <a:lnTo>
                      <a:pt x="384" y="0"/>
                    </a:lnTo>
                    <a:lnTo>
                      <a:pt x="384" y="768"/>
                    </a:lnTo>
                    <a:lnTo>
                      <a:pt x="0" y="96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0" name="Freeform 18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112" y="1152"/>
                <a:ext cx="960" cy="384"/>
              </a:xfrm>
              <a:custGeom>
                <a:avLst/>
                <a:gdLst>
                  <a:gd name="T0" fmla="*/ 0 w 960"/>
                  <a:gd name="T1" fmla="*/ 192 h 384"/>
                  <a:gd name="T2" fmla="*/ 384 w 960"/>
                  <a:gd name="T3" fmla="*/ 0 h 384"/>
                  <a:gd name="T4" fmla="*/ 960 w 960"/>
                  <a:gd name="T5" fmla="*/ 192 h 384"/>
                  <a:gd name="T6" fmla="*/ 576 w 960"/>
                  <a:gd name="T7" fmla="*/ 384 h 384"/>
                  <a:gd name="T8" fmla="*/ 0 w 960"/>
                  <a:gd name="T9" fmla="*/ 19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384"/>
                  <a:gd name="T17" fmla="*/ 960 w 960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384">
                    <a:moveTo>
                      <a:pt x="0" y="192"/>
                    </a:moveTo>
                    <a:lnTo>
                      <a:pt x="384" y="0"/>
                    </a:lnTo>
                    <a:lnTo>
                      <a:pt x="960" y="192"/>
                    </a:lnTo>
                    <a:lnTo>
                      <a:pt x="576" y="38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5956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6600" y="4648200"/>
            <a:ext cx="1219200" cy="1143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7" name="Line 2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429000" y="47244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8" name="Line 2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886200" y="47244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9" name="Line 2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86200" y="5181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0" name="Text Box 25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2800" y="4800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125961" name="Text Box 26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0" y="5181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125962" name="Text Box 2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4800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125963" name="Oval 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0" y="2971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4" name="Line 2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886200" y="3200400"/>
            <a:ext cx="2209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5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00800" y="28956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Tahoma" charset="0"/>
              </a:rPr>
              <a:t>+</a:t>
            </a:r>
          </a:p>
        </p:txBody>
      </p:sp>
      <p:sp>
        <p:nvSpPr>
          <p:cNvPr id="125966" name="Line 3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858000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7" name="Text Box 3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6400" y="2909887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Tahoma" charset="0"/>
              </a:rPr>
              <a:t>+</a:t>
            </a:r>
          </a:p>
        </p:txBody>
      </p:sp>
      <p:sp>
        <p:nvSpPr>
          <p:cNvPr id="125968" name="Text Box 3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72200" y="35814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Tahoma" charset="0"/>
              </a:rPr>
              <a:t>+</a:t>
            </a:r>
          </a:p>
        </p:txBody>
      </p:sp>
      <p:grpSp>
        <p:nvGrpSpPr>
          <p:cNvPr id="7" name="Group 36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715000" y="4191000"/>
            <a:ext cx="2743200" cy="1828800"/>
            <a:chOff x="3600" y="2640"/>
            <a:chExt cx="1728" cy="1152"/>
          </a:xfrm>
        </p:grpSpPr>
        <p:sp>
          <p:nvSpPr>
            <p:cNvPr id="125972" name="Rectangle 3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600" y="3072"/>
              <a:ext cx="1728" cy="72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5973" name="Group 38"/>
            <p:cNvGrpSpPr>
              <a:grpSpLocks/>
            </p:cNvGrpSpPr>
            <p:nvPr/>
          </p:nvGrpSpPr>
          <p:grpSpPr bwMode="auto">
            <a:xfrm>
              <a:off x="3696" y="3120"/>
              <a:ext cx="1626" cy="597"/>
              <a:chOff x="576" y="2072"/>
              <a:chExt cx="1626" cy="597"/>
            </a:xfrm>
          </p:grpSpPr>
          <p:sp>
            <p:nvSpPr>
              <p:cNvPr id="125976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76" y="2304"/>
                <a:ext cx="19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77" name="Line 40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 flipV="1">
                <a:off x="768" y="2304"/>
                <a:ext cx="19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78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8" y="2112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79" name="Line 42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52" y="2304"/>
                <a:ext cx="19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80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1344" y="2304"/>
                <a:ext cx="19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81" name="Line 4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344" y="2112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82" name="Line 45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728" y="2304"/>
                <a:ext cx="19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83" name="Line 46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1920" y="2304"/>
                <a:ext cx="19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84" name="Line 47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920" y="2112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85" name="Text Box 4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760" y="2072"/>
                <a:ext cx="20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3200">
                    <a:latin typeface="Tahoma" charset="0"/>
                  </a:rPr>
                  <a:t>-</a:t>
                </a:r>
              </a:p>
            </p:txBody>
          </p:sp>
          <p:sp>
            <p:nvSpPr>
              <p:cNvPr id="125986" name="Text Box 49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056" y="2304"/>
                <a:ext cx="20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3200">
                    <a:latin typeface="Tahoma" charset="0"/>
                  </a:rPr>
                  <a:t>-</a:t>
                </a:r>
              </a:p>
            </p:txBody>
          </p:sp>
          <p:sp>
            <p:nvSpPr>
              <p:cNvPr id="125987" name="Text Box 5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392" y="2304"/>
                <a:ext cx="20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3200">
                    <a:latin typeface="Tahoma" charset="0"/>
                  </a:rPr>
                  <a:t>-</a:t>
                </a:r>
              </a:p>
            </p:txBody>
          </p:sp>
          <p:sp>
            <p:nvSpPr>
              <p:cNvPr id="125988" name="Text Box 5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632" y="2400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b="1">
                    <a:latin typeface="Tahoma" charset="0"/>
                  </a:rPr>
                  <a:t>+</a:t>
                </a:r>
              </a:p>
            </p:txBody>
          </p:sp>
          <p:sp>
            <p:nvSpPr>
              <p:cNvPr id="125989" name="Text Box 5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968" y="2400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b="1">
                    <a:latin typeface="Tahoma" charset="0"/>
                  </a:rPr>
                  <a:t>+</a:t>
                </a:r>
              </a:p>
            </p:txBody>
          </p:sp>
          <p:sp>
            <p:nvSpPr>
              <p:cNvPr id="125990" name="Text Box 53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152" y="2112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b="1">
                    <a:latin typeface="Tahoma" charset="0"/>
                  </a:rPr>
                  <a:t>+</a:t>
                </a:r>
              </a:p>
            </p:txBody>
          </p:sp>
          <p:sp>
            <p:nvSpPr>
              <p:cNvPr id="125991" name="Text Box 54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576" y="2112"/>
                <a:ext cx="2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b="1">
                    <a:latin typeface="Tahoma" charset="0"/>
                  </a:rPr>
                  <a:t>+</a:t>
                </a:r>
              </a:p>
            </p:txBody>
          </p:sp>
          <p:sp>
            <p:nvSpPr>
              <p:cNvPr id="125992" name="Line 55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H="1">
                <a:off x="864" y="2304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93" name="Line 56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H="1" flipV="1">
                <a:off x="624" y="2400"/>
                <a:ext cx="144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5974" name="Oval 5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40" y="2640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5" name="Line 5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032" y="2784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4139" name="Line 59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620000" y="4876800"/>
            <a:ext cx="7620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1" name="Line 6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019800" y="25146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 Box 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352800" y="4800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58" name="Text Box 4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810000" y="5181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59" name="Text Box 4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38600" y="4800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</a:t>
            </a:r>
          </a:p>
        </p:txBody>
      </p:sp>
      <p:grpSp>
        <p:nvGrpSpPr>
          <p:cNvPr id="12595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19200" y="2362200"/>
            <a:ext cx="7086600" cy="3581400"/>
            <a:chOff x="864" y="1488"/>
            <a:chExt cx="4464" cy="2256"/>
          </a:xfrm>
        </p:grpSpPr>
        <p:grpSp>
          <p:nvGrpSpPr>
            <p:cNvPr id="125994" name="Group 4"/>
            <p:cNvGrpSpPr>
              <a:grpSpLocks/>
            </p:cNvGrpSpPr>
            <p:nvPr/>
          </p:nvGrpSpPr>
          <p:grpSpPr bwMode="auto">
            <a:xfrm>
              <a:off x="864" y="1488"/>
              <a:ext cx="1248" cy="1728"/>
              <a:chOff x="576" y="2496"/>
              <a:chExt cx="1248" cy="1728"/>
            </a:xfrm>
          </p:grpSpPr>
          <p:sp>
            <p:nvSpPr>
              <p:cNvPr id="126006" name="Freeform 5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576" y="2496"/>
                <a:ext cx="1248" cy="768"/>
              </a:xfrm>
              <a:custGeom>
                <a:avLst/>
                <a:gdLst>
                  <a:gd name="T0" fmla="*/ 0 w 1248"/>
                  <a:gd name="T1" fmla="*/ 384 h 768"/>
                  <a:gd name="T2" fmla="*/ 768 w 1248"/>
                  <a:gd name="T3" fmla="*/ 768 h 768"/>
                  <a:gd name="T4" fmla="*/ 1248 w 1248"/>
                  <a:gd name="T5" fmla="*/ 384 h 768"/>
                  <a:gd name="T6" fmla="*/ 480 w 1248"/>
                  <a:gd name="T7" fmla="*/ 0 h 768"/>
                  <a:gd name="T8" fmla="*/ 0 w 1248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8"/>
                  <a:gd name="T16" fmla="*/ 0 h 768"/>
                  <a:gd name="T17" fmla="*/ 1248 w 1248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8" h="768">
                    <a:moveTo>
                      <a:pt x="0" y="384"/>
                    </a:moveTo>
                    <a:lnTo>
                      <a:pt x="768" y="768"/>
                    </a:lnTo>
                    <a:lnTo>
                      <a:pt x="1248" y="384"/>
                    </a:lnTo>
                    <a:lnTo>
                      <a:pt x="480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7" name="Freeform 6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576" y="2880"/>
                <a:ext cx="768" cy="1344"/>
              </a:xfrm>
              <a:custGeom>
                <a:avLst/>
                <a:gdLst>
                  <a:gd name="T0" fmla="*/ 0 w 768"/>
                  <a:gd name="T1" fmla="*/ 960 h 1344"/>
                  <a:gd name="T2" fmla="*/ 0 w 768"/>
                  <a:gd name="T3" fmla="*/ 0 h 1344"/>
                  <a:gd name="T4" fmla="*/ 768 w 768"/>
                  <a:gd name="T5" fmla="*/ 384 h 1344"/>
                  <a:gd name="T6" fmla="*/ 768 w 768"/>
                  <a:gd name="T7" fmla="*/ 1344 h 1344"/>
                  <a:gd name="T8" fmla="*/ 0 w 768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8"/>
                  <a:gd name="T16" fmla="*/ 0 h 1344"/>
                  <a:gd name="T17" fmla="*/ 768 w 768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8" h="1344">
                    <a:moveTo>
                      <a:pt x="0" y="960"/>
                    </a:moveTo>
                    <a:lnTo>
                      <a:pt x="0" y="0"/>
                    </a:lnTo>
                    <a:lnTo>
                      <a:pt x="768" y="384"/>
                    </a:lnTo>
                    <a:lnTo>
                      <a:pt x="768" y="1344"/>
                    </a:lnTo>
                    <a:lnTo>
                      <a:pt x="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8" name="Freeform 7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344" y="2880"/>
                <a:ext cx="480" cy="1344"/>
              </a:xfrm>
              <a:custGeom>
                <a:avLst/>
                <a:gdLst>
                  <a:gd name="T0" fmla="*/ 480 w 480"/>
                  <a:gd name="T1" fmla="*/ 960 h 1344"/>
                  <a:gd name="T2" fmla="*/ 0 w 480"/>
                  <a:gd name="T3" fmla="*/ 1344 h 1344"/>
                  <a:gd name="T4" fmla="*/ 0 w 480"/>
                  <a:gd name="T5" fmla="*/ 384 h 1344"/>
                  <a:gd name="T6" fmla="*/ 480 w 480"/>
                  <a:gd name="T7" fmla="*/ 0 h 1344"/>
                  <a:gd name="T8" fmla="*/ 480 w 480"/>
                  <a:gd name="T9" fmla="*/ 96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0"/>
                  <a:gd name="T16" fmla="*/ 0 h 1344"/>
                  <a:gd name="T17" fmla="*/ 480 w 480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0" h="1344">
                    <a:moveTo>
                      <a:pt x="480" y="960"/>
                    </a:moveTo>
                    <a:lnTo>
                      <a:pt x="0" y="1344"/>
                    </a:lnTo>
                    <a:lnTo>
                      <a:pt x="0" y="384"/>
                    </a:lnTo>
                    <a:lnTo>
                      <a:pt x="480" y="0"/>
                    </a:lnTo>
                    <a:lnTo>
                      <a:pt x="480" y="960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5995" name="Group 8"/>
            <p:cNvGrpSpPr>
              <a:grpSpLocks/>
            </p:cNvGrpSpPr>
            <p:nvPr/>
          </p:nvGrpSpPr>
          <p:grpSpPr bwMode="auto">
            <a:xfrm>
              <a:off x="1872" y="2016"/>
              <a:ext cx="3456" cy="1536"/>
              <a:chOff x="1536" y="2112"/>
              <a:chExt cx="3456" cy="1536"/>
            </a:xfrm>
          </p:grpSpPr>
          <p:sp>
            <p:nvSpPr>
              <p:cNvPr id="126003" name="Freeform 9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36" y="2112"/>
                <a:ext cx="3456" cy="1152"/>
              </a:xfrm>
              <a:custGeom>
                <a:avLst/>
                <a:gdLst>
                  <a:gd name="T0" fmla="*/ 0 w 3456"/>
                  <a:gd name="T1" fmla="*/ 768 h 1152"/>
                  <a:gd name="T2" fmla="*/ 2304 w 3456"/>
                  <a:gd name="T3" fmla="*/ 1152 h 1152"/>
                  <a:gd name="T4" fmla="*/ 3456 w 3456"/>
                  <a:gd name="T5" fmla="*/ 384 h 1152"/>
                  <a:gd name="T6" fmla="*/ 1152 w 3456"/>
                  <a:gd name="T7" fmla="*/ 0 h 1152"/>
                  <a:gd name="T8" fmla="*/ 0 w 3456"/>
                  <a:gd name="T9" fmla="*/ 768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6"/>
                  <a:gd name="T16" fmla="*/ 0 h 1152"/>
                  <a:gd name="T17" fmla="*/ 3456 w 345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6" h="1152">
                    <a:moveTo>
                      <a:pt x="0" y="768"/>
                    </a:moveTo>
                    <a:lnTo>
                      <a:pt x="2304" y="1152"/>
                    </a:lnTo>
                    <a:lnTo>
                      <a:pt x="3456" y="384"/>
                    </a:lnTo>
                    <a:lnTo>
                      <a:pt x="1152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4" name="Freeform 10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536" y="2880"/>
                <a:ext cx="2304" cy="768"/>
              </a:xfrm>
              <a:custGeom>
                <a:avLst/>
                <a:gdLst>
                  <a:gd name="T0" fmla="*/ 0 w 2304"/>
                  <a:gd name="T1" fmla="*/ 384 h 768"/>
                  <a:gd name="T2" fmla="*/ 0 w 2304"/>
                  <a:gd name="T3" fmla="*/ 0 h 768"/>
                  <a:gd name="T4" fmla="*/ 2304 w 2304"/>
                  <a:gd name="T5" fmla="*/ 384 h 768"/>
                  <a:gd name="T6" fmla="*/ 2304 w 2304"/>
                  <a:gd name="T7" fmla="*/ 768 h 768"/>
                  <a:gd name="T8" fmla="*/ 0 w 2304"/>
                  <a:gd name="T9" fmla="*/ 384 h 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768"/>
                  <a:gd name="T17" fmla="*/ 2304 w 2304"/>
                  <a:gd name="T18" fmla="*/ 768 h 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768">
                    <a:moveTo>
                      <a:pt x="0" y="384"/>
                    </a:moveTo>
                    <a:lnTo>
                      <a:pt x="0" y="0"/>
                    </a:lnTo>
                    <a:lnTo>
                      <a:pt x="2304" y="384"/>
                    </a:lnTo>
                    <a:lnTo>
                      <a:pt x="2304" y="768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5" name="Freeform 11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840" y="2496"/>
                <a:ext cx="1152" cy="1152"/>
              </a:xfrm>
              <a:custGeom>
                <a:avLst/>
                <a:gdLst>
                  <a:gd name="T0" fmla="*/ 1152 w 1152"/>
                  <a:gd name="T1" fmla="*/ 384 h 1152"/>
                  <a:gd name="T2" fmla="*/ 1152 w 1152"/>
                  <a:gd name="T3" fmla="*/ 0 h 1152"/>
                  <a:gd name="T4" fmla="*/ 0 w 1152"/>
                  <a:gd name="T5" fmla="*/ 768 h 1152"/>
                  <a:gd name="T6" fmla="*/ 0 w 1152"/>
                  <a:gd name="T7" fmla="*/ 1152 h 1152"/>
                  <a:gd name="T8" fmla="*/ 1152 w 1152"/>
                  <a:gd name="T9" fmla="*/ 384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1152"/>
                  <a:gd name="T17" fmla="*/ 1152 w 1152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1152">
                    <a:moveTo>
                      <a:pt x="1152" y="384"/>
                    </a:moveTo>
                    <a:lnTo>
                      <a:pt x="1152" y="0"/>
                    </a:lnTo>
                    <a:lnTo>
                      <a:pt x="0" y="768"/>
                    </a:lnTo>
                    <a:lnTo>
                      <a:pt x="0" y="1152"/>
                    </a:lnTo>
                    <a:lnTo>
                      <a:pt x="1152" y="38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5996" name="Group 12"/>
            <p:cNvGrpSpPr>
              <a:grpSpLocks/>
            </p:cNvGrpSpPr>
            <p:nvPr/>
          </p:nvGrpSpPr>
          <p:grpSpPr bwMode="auto">
            <a:xfrm>
              <a:off x="2448" y="3072"/>
              <a:ext cx="1056" cy="672"/>
              <a:chOff x="2688" y="2976"/>
              <a:chExt cx="1056" cy="672"/>
            </a:xfrm>
          </p:grpSpPr>
          <p:sp>
            <p:nvSpPr>
              <p:cNvPr id="126001" name="Freeform 13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688" y="3072"/>
                <a:ext cx="768" cy="576"/>
              </a:xfrm>
              <a:custGeom>
                <a:avLst/>
                <a:gdLst>
                  <a:gd name="T0" fmla="*/ 0 w 768"/>
                  <a:gd name="T1" fmla="*/ 384 h 576"/>
                  <a:gd name="T2" fmla="*/ 768 w 768"/>
                  <a:gd name="T3" fmla="*/ 576 h 576"/>
                  <a:gd name="T4" fmla="*/ 384 w 768"/>
                  <a:gd name="T5" fmla="*/ 0 h 576"/>
                  <a:gd name="T6" fmla="*/ 0 w 768"/>
                  <a:gd name="T7" fmla="*/ 384 h 5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576"/>
                  <a:gd name="T14" fmla="*/ 768 w 768"/>
                  <a:gd name="T15" fmla="*/ 576 h 5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576">
                    <a:moveTo>
                      <a:pt x="0" y="384"/>
                    </a:moveTo>
                    <a:lnTo>
                      <a:pt x="768" y="576"/>
                    </a:lnTo>
                    <a:lnTo>
                      <a:pt x="384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2" name="Freeform 14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072" y="2976"/>
                <a:ext cx="672" cy="672"/>
              </a:xfrm>
              <a:custGeom>
                <a:avLst/>
                <a:gdLst>
                  <a:gd name="T0" fmla="*/ 0 w 672"/>
                  <a:gd name="T1" fmla="*/ 96 h 672"/>
                  <a:gd name="T2" fmla="*/ 288 w 672"/>
                  <a:gd name="T3" fmla="*/ 0 h 672"/>
                  <a:gd name="T4" fmla="*/ 672 w 672"/>
                  <a:gd name="T5" fmla="*/ 576 h 672"/>
                  <a:gd name="T6" fmla="*/ 384 w 672"/>
                  <a:gd name="T7" fmla="*/ 672 h 672"/>
                  <a:gd name="T8" fmla="*/ 0 w 672"/>
                  <a:gd name="T9" fmla="*/ 96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672"/>
                  <a:gd name="T17" fmla="*/ 672 w 672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672">
                    <a:moveTo>
                      <a:pt x="0" y="96"/>
                    </a:moveTo>
                    <a:lnTo>
                      <a:pt x="288" y="0"/>
                    </a:lnTo>
                    <a:lnTo>
                      <a:pt x="672" y="576"/>
                    </a:lnTo>
                    <a:lnTo>
                      <a:pt x="384" y="67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5997" name="Group 15"/>
            <p:cNvGrpSpPr>
              <a:grpSpLocks/>
            </p:cNvGrpSpPr>
            <p:nvPr/>
          </p:nvGrpSpPr>
          <p:grpSpPr bwMode="auto">
            <a:xfrm>
              <a:off x="3456" y="1584"/>
              <a:ext cx="960" cy="1152"/>
              <a:chOff x="2112" y="1152"/>
              <a:chExt cx="960" cy="1152"/>
            </a:xfrm>
          </p:grpSpPr>
          <p:sp>
            <p:nvSpPr>
              <p:cNvPr id="125998" name="Freeform 16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112" y="1344"/>
                <a:ext cx="576" cy="960"/>
              </a:xfrm>
              <a:custGeom>
                <a:avLst/>
                <a:gdLst>
                  <a:gd name="T0" fmla="*/ 0 w 576"/>
                  <a:gd name="T1" fmla="*/ 768 h 960"/>
                  <a:gd name="T2" fmla="*/ 576 w 576"/>
                  <a:gd name="T3" fmla="*/ 960 h 960"/>
                  <a:gd name="T4" fmla="*/ 576 w 576"/>
                  <a:gd name="T5" fmla="*/ 192 h 960"/>
                  <a:gd name="T6" fmla="*/ 0 w 576"/>
                  <a:gd name="T7" fmla="*/ 0 h 960"/>
                  <a:gd name="T8" fmla="*/ 0 w 576"/>
                  <a:gd name="T9" fmla="*/ 768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960"/>
                  <a:gd name="T17" fmla="*/ 576 w 576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960">
                    <a:moveTo>
                      <a:pt x="0" y="768"/>
                    </a:moveTo>
                    <a:lnTo>
                      <a:pt x="576" y="960"/>
                    </a:lnTo>
                    <a:lnTo>
                      <a:pt x="576" y="192"/>
                    </a:lnTo>
                    <a:lnTo>
                      <a:pt x="0" y="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99" name="Freeform 17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688" y="1344"/>
                <a:ext cx="384" cy="960"/>
              </a:xfrm>
              <a:custGeom>
                <a:avLst/>
                <a:gdLst>
                  <a:gd name="T0" fmla="*/ 0 w 384"/>
                  <a:gd name="T1" fmla="*/ 192 h 960"/>
                  <a:gd name="T2" fmla="*/ 384 w 384"/>
                  <a:gd name="T3" fmla="*/ 0 h 960"/>
                  <a:gd name="T4" fmla="*/ 384 w 384"/>
                  <a:gd name="T5" fmla="*/ 768 h 960"/>
                  <a:gd name="T6" fmla="*/ 0 w 384"/>
                  <a:gd name="T7" fmla="*/ 960 h 960"/>
                  <a:gd name="T8" fmla="*/ 0 w 384"/>
                  <a:gd name="T9" fmla="*/ 192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960"/>
                  <a:gd name="T17" fmla="*/ 384 w 384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960">
                    <a:moveTo>
                      <a:pt x="0" y="192"/>
                    </a:moveTo>
                    <a:lnTo>
                      <a:pt x="384" y="0"/>
                    </a:lnTo>
                    <a:lnTo>
                      <a:pt x="384" y="768"/>
                    </a:lnTo>
                    <a:lnTo>
                      <a:pt x="0" y="96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0" name="Freeform 18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112" y="1152"/>
                <a:ext cx="960" cy="384"/>
              </a:xfrm>
              <a:custGeom>
                <a:avLst/>
                <a:gdLst>
                  <a:gd name="T0" fmla="*/ 0 w 960"/>
                  <a:gd name="T1" fmla="*/ 192 h 384"/>
                  <a:gd name="T2" fmla="*/ 384 w 960"/>
                  <a:gd name="T3" fmla="*/ 0 h 384"/>
                  <a:gd name="T4" fmla="*/ 960 w 960"/>
                  <a:gd name="T5" fmla="*/ 192 h 384"/>
                  <a:gd name="T6" fmla="*/ 576 w 960"/>
                  <a:gd name="T7" fmla="*/ 384 h 384"/>
                  <a:gd name="T8" fmla="*/ 0 w 960"/>
                  <a:gd name="T9" fmla="*/ 19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384"/>
                  <a:gd name="T17" fmla="*/ 960 w 960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384">
                    <a:moveTo>
                      <a:pt x="0" y="192"/>
                    </a:moveTo>
                    <a:lnTo>
                      <a:pt x="384" y="0"/>
                    </a:lnTo>
                    <a:lnTo>
                      <a:pt x="960" y="192"/>
                    </a:lnTo>
                    <a:lnTo>
                      <a:pt x="576" y="384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5956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6600" y="4648200"/>
            <a:ext cx="1219200" cy="1143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7" name="Line 2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429000" y="47244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8" name="Line 2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886200" y="47244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9" name="Line 2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86200" y="5181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0" name="Text Box 25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2800" y="4800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125961" name="Text Box 26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0" y="5181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125962" name="Text Box 2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4800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125963" name="Oval 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0" y="2971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4" name="Line 2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886200" y="3200400"/>
            <a:ext cx="2209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5" name="Text 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00800" y="28956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Tahoma" charset="0"/>
              </a:rPr>
              <a:t>+</a:t>
            </a:r>
          </a:p>
        </p:txBody>
      </p:sp>
      <p:sp>
        <p:nvSpPr>
          <p:cNvPr id="125966" name="Line 3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858000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7" name="Text Box 3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6400" y="2909887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Tahoma" charset="0"/>
              </a:rPr>
              <a:t>+</a:t>
            </a:r>
          </a:p>
        </p:txBody>
      </p:sp>
      <p:sp>
        <p:nvSpPr>
          <p:cNvPr id="125968" name="Text Box 3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72200" y="35814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Tahoma" charset="0"/>
              </a:rPr>
              <a:t>+</a:t>
            </a:r>
          </a:p>
        </p:txBody>
      </p:sp>
      <p:sp>
        <p:nvSpPr>
          <p:cNvPr id="125972" name="Rectangle 3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715000" y="4876800"/>
            <a:ext cx="1828800" cy="1143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6" name="Line 3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867400" y="53213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7" name="Line 4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6172200" y="53213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172200" y="50165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9" name="Line 4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781800" y="53213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0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86600" y="53213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1" name="Line 4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086600" y="50165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86" name="Text Box 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629400" y="5321300"/>
            <a:ext cx="331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latin typeface="Tahoma" charset="0"/>
              </a:rPr>
              <a:t>-</a:t>
            </a:r>
          </a:p>
        </p:txBody>
      </p:sp>
      <p:sp>
        <p:nvSpPr>
          <p:cNvPr id="125987" name="Text Box 5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5321300"/>
            <a:ext cx="331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latin typeface="Tahoma" charset="0"/>
              </a:rPr>
              <a:t>-</a:t>
            </a:r>
          </a:p>
        </p:txBody>
      </p:sp>
      <p:sp>
        <p:nvSpPr>
          <p:cNvPr id="125990" name="Text Box 5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81800" y="50165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125991" name="Text Box 5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67400" y="50165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125992" name="Line 5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324600" y="5321300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93" name="Line 5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5943600" y="54737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4" name="Oval 5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96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5" name="Line 58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400800" y="4419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4139" name="Line 59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620000" y="4876800"/>
            <a:ext cx="7620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1" name="Line 60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019800" y="25146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 Box 3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352800" y="4800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58" name="Text Box 4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810000" y="5181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59" name="Text Box 4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038600" y="48006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3154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Sudoku</a:t>
            </a:r>
            <a:endParaRPr lang="en-US" dirty="0"/>
          </a:p>
        </p:txBody>
      </p:sp>
      <p:pic>
        <p:nvPicPr>
          <p:cNvPr id="62482" name="Picture 18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00200"/>
            <a:ext cx="4038600" cy="4025900"/>
          </a:xfrm>
          <a:noFill/>
          <a:ln/>
        </p:spPr>
      </p:pic>
      <p:sp>
        <p:nvSpPr>
          <p:cNvPr id="6" name="Oval 5"/>
          <p:cNvSpPr/>
          <p:nvPr/>
        </p:nvSpPr>
        <p:spPr bwMode="auto">
          <a:xfrm>
            <a:off x="1143000" y="4724400"/>
            <a:ext cx="381000" cy="381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1447800"/>
            <a:ext cx="91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1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3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4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5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6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7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8</a:t>
            </a:r>
          </a:p>
          <a:p>
            <a:r>
              <a:rPr lang="en-US" sz="3200" dirty="0">
                <a:solidFill>
                  <a:srgbClr val="0000FF"/>
                </a:solidFill>
              </a:rPr>
              <a:t>9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6553200" y="1600200"/>
            <a:ext cx="533400" cy="304800"/>
          </a:xfrm>
          <a:prstGeom prst="line">
            <a:avLst/>
          </a:prstGeom>
          <a:solidFill>
            <a:srgbClr val="CC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4572000" y="4648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05000" y="4648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066800" y="1981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66800" y="51054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524000" y="4648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05000" y="4267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66800" y="4267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6553200" y="2057400"/>
            <a:ext cx="533400" cy="304800"/>
          </a:xfrm>
          <a:prstGeom prst="line">
            <a:avLst/>
          </a:prstGeom>
          <a:solidFill>
            <a:srgbClr val="CC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553200" y="2514600"/>
            <a:ext cx="533400" cy="304800"/>
          </a:xfrm>
          <a:prstGeom prst="line">
            <a:avLst/>
          </a:prstGeom>
          <a:solidFill>
            <a:srgbClr val="CC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6553200" y="3048000"/>
            <a:ext cx="533400" cy="304800"/>
          </a:xfrm>
          <a:prstGeom prst="line">
            <a:avLst/>
          </a:prstGeom>
          <a:solidFill>
            <a:srgbClr val="CC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6553200" y="3505200"/>
            <a:ext cx="533400" cy="304800"/>
          </a:xfrm>
          <a:prstGeom prst="line">
            <a:avLst/>
          </a:prstGeom>
          <a:solidFill>
            <a:srgbClr val="CC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6553200" y="4419600"/>
            <a:ext cx="533400" cy="304800"/>
          </a:xfrm>
          <a:prstGeom prst="line">
            <a:avLst/>
          </a:prstGeom>
          <a:solidFill>
            <a:srgbClr val="CC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6553200" y="4953000"/>
            <a:ext cx="533400" cy="304800"/>
          </a:xfrm>
          <a:prstGeom prst="line">
            <a:avLst/>
          </a:prstGeom>
          <a:solidFill>
            <a:srgbClr val="CC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6553200" y="5410200"/>
            <a:ext cx="533400" cy="304800"/>
          </a:xfrm>
          <a:prstGeom prst="line">
            <a:avLst/>
          </a:prstGeom>
          <a:solidFill>
            <a:srgbClr val="CCFF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Edge Labeling</a:t>
            </a:r>
          </a:p>
        </p:txBody>
      </p:sp>
      <p:grpSp>
        <p:nvGrpSpPr>
          <p:cNvPr id="128003" name="Group 4"/>
          <p:cNvGrpSpPr>
            <a:grpSpLocks/>
          </p:cNvGrpSpPr>
          <p:nvPr/>
        </p:nvGrpSpPr>
        <p:grpSpPr bwMode="auto">
          <a:xfrm>
            <a:off x="1219200" y="2362200"/>
            <a:ext cx="1981200" cy="2743200"/>
            <a:chOff x="576" y="2496"/>
            <a:chExt cx="1248" cy="1728"/>
          </a:xfrm>
        </p:grpSpPr>
        <p:sp>
          <p:nvSpPr>
            <p:cNvPr id="128077" name="Freeform 5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576" y="2496"/>
              <a:ext cx="1248" cy="768"/>
            </a:xfrm>
            <a:custGeom>
              <a:avLst/>
              <a:gdLst>
                <a:gd name="T0" fmla="*/ 0 w 1248"/>
                <a:gd name="T1" fmla="*/ 384 h 768"/>
                <a:gd name="T2" fmla="*/ 768 w 1248"/>
                <a:gd name="T3" fmla="*/ 768 h 768"/>
                <a:gd name="T4" fmla="*/ 1248 w 1248"/>
                <a:gd name="T5" fmla="*/ 384 h 768"/>
                <a:gd name="T6" fmla="*/ 480 w 1248"/>
                <a:gd name="T7" fmla="*/ 0 h 768"/>
                <a:gd name="T8" fmla="*/ 0 w 1248"/>
                <a:gd name="T9" fmla="*/ 384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768"/>
                <a:gd name="T17" fmla="*/ 1248 w 1248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768">
                  <a:moveTo>
                    <a:pt x="0" y="384"/>
                  </a:moveTo>
                  <a:lnTo>
                    <a:pt x="768" y="768"/>
                  </a:lnTo>
                  <a:lnTo>
                    <a:pt x="1248" y="384"/>
                  </a:lnTo>
                  <a:lnTo>
                    <a:pt x="480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78" name="Freeform 6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576" y="2880"/>
              <a:ext cx="768" cy="1344"/>
            </a:xfrm>
            <a:custGeom>
              <a:avLst/>
              <a:gdLst>
                <a:gd name="T0" fmla="*/ 0 w 768"/>
                <a:gd name="T1" fmla="*/ 960 h 1344"/>
                <a:gd name="T2" fmla="*/ 0 w 768"/>
                <a:gd name="T3" fmla="*/ 0 h 1344"/>
                <a:gd name="T4" fmla="*/ 768 w 768"/>
                <a:gd name="T5" fmla="*/ 384 h 1344"/>
                <a:gd name="T6" fmla="*/ 768 w 768"/>
                <a:gd name="T7" fmla="*/ 1344 h 1344"/>
                <a:gd name="T8" fmla="*/ 0 w 768"/>
                <a:gd name="T9" fmla="*/ 960 h 1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344"/>
                <a:gd name="T17" fmla="*/ 768 w 768"/>
                <a:gd name="T18" fmla="*/ 1344 h 1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344">
                  <a:moveTo>
                    <a:pt x="0" y="960"/>
                  </a:moveTo>
                  <a:lnTo>
                    <a:pt x="0" y="0"/>
                  </a:lnTo>
                  <a:lnTo>
                    <a:pt x="768" y="384"/>
                  </a:lnTo>
                  <a:lnTo>
                    <a:pt x="768" y="1344"/>
                  </a:lnTo>
                  <a:lnTo>
                    <a:pt x="0" y="960"/>
                  </a:lnTo>
                  <a:close/>
                </a:path>
              </a:pathLst>
            </a:cu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79" name="Freeform 7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1344" y="2880"/>
              <a:ext cx="480" cy="1344"/>
            </a:xfrm>
            <a:custGeom>
              <a:avLst/>
              <a:gdLst>
                <a:gd name="T0" fmla="*/ 480 w 480"/>
                <a:gd name="T1" fmla="*/ 960 h 1344"/>
                <a:gd name="T2" fmla="*/ 0 w 480"/>
                <a:gd name="T3" fmla="*/ 1344 h 1344"/>
                <a:gd name="T4" fmla="*/ 0 w 480"/>
                <a:gd name="T5" fmla="*/ 384 h 1344"/>
                <a:gd name="T6" fmla="*/ 480 w 480"/>
                <a:gd name="T7" fmla="*/ 0 h 1344"/>
                <a:gd name="T8" fmla="*/ 480 w 480"/>
                <a:gd name="T9" fmla="*/ 960 h 1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1344"/>
                <a:gd name="T17" fmla="*/ 480 w 480"/>
                <a:gd name="T18" fmla="*/ 1344 h 1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1344">
                  <a:moveTo>
                    <a:pt x="480" y="960"/>
                  </a:moveTo>
                  <a:lnTo>
                    <a:pt x="0" y="1344"/>
                  </a:lnTo>
                  <a:lnTo>
                    <a:pt x="0" y="384"/>
                  </a:lnTo>
                  <a:lnTo>
                    <a:pt x="480" y="0"/>
                  </a:lnTo>
                  <a:lnTo>
                    <a:pt x="480" y="960"/>
                  </a:lnTo>
                  <a:close/>
                </a:path>
              </a:pathLst>
            </a:cu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004" name="Group 8"/>
          <p:cNvGrpSpPr>
            <a:grpSpLocks/>
          </p:cNvGrpSpPr>
          <p:nvPr/>
        </p:nvGrpSpPr>
        <p:grpSpPr bwMode="auto">
          <a:xfrm>
            <a:off x="2819400" y="3200400"/>
            <a:ext cx="5486400" cy="2438400"/>
            <a:chOff x="1536" y="2112"/>
            <a:chExt cx="3456" cy="1536"/>
          </a:xfrm>
        </p:grpSpPr>
        <p:sp>
          <p:nvSpPr>
            <p:cNvPr id="128074" name="Freeform 9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536" y="2112"/>
              <a:ext cx="3456" cy="1152"/>
            </a:xfrm>
            <a:custGeom>
              <a:avLst/>
              <a:gdLst>
                <a:gd name="T0" fmla="*/ 0 w 3456"/>
                <a:gd name="T1" fmla="*/ 768 h 1152"/>
                <a:gd name="T2" fmla="*/ 2304 w 3456"/>
                <a:gd name="T3" fmla="*/ 1152 h 1152"/>
                <a:gd name="T4" fmla="*/ 3456 w 3456"/>
                <a:gd name="T5" fmla="*/ 384 h 1152"/>
                <a:gd name="T6" fmla="*/ 1152 w 3456"/>
                <a:gd name="T7" fmla="*/ 0 h 1152"/>
                <a:gd name="T8" fmla="*/ 0 w 3456"/>
                <a:gd name="T9" fmla="*/ 768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56"/>
                <a:gd name="T16" fmla="*/ 0 h 1152"/>
                <a:gd name="T17" fmla="*/ 3456 w 3456"/>
                <a:gd name="T18" fmla="*/ 1152 h 1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56" h="1152">
                  <a:moveTo>
                    <a:pt x="0" y="768"/>
                  </a:moveTo>
                  <a:lnTo>
                    <a:pt x="2304" y="1152"/>
                  </a:lnTo>
                  <a:lnTo>
                    <a:pt x="3456" y="384"/>
                  </a:lnTo>
                  <a:lnTo>
                    <a:pt x="1152" y="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75" name="Freeform 10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1536" y="2880"/>
              <a:ext cx="2304" cy="768"/>
            </a:xfrm>
            <a:custGeom>
              <a:avLst/>
              <a:gdLst>
                <a:gd name="T0" fmla="*/ 0 w 2304"/>
                <a:gd name="T1" fmla="*/ 384 h 768"/>
                <a:gd name="T2" fmla="*/ 0 w 2304"/>
                <a:gd name="T3" fmla="*/ 0 h 768"/>
                <a:gd name="T4" fmla="*/ 2304 w 2304"/>
                <a:gd name="T5" fmla="*/ 384 h 768"/>
                <a:gd name="T6" fmla="*/ 2304 w 2304"/>
                <a:gd name="T7" fmla="*/ 768 h 768"/>
                <a:gd name="T8" fmla="*/ 0 w 2304"/>
                <a:gd name="T9" fmla="*/ 384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4"/>
                <a:gd name="T16" fmla="*/ 0 h 768"/>
                <a:gd name="T17" fmla="*/ 2304 w 2304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4" h="768">
                  <a:moveTo>
                    <a:pt x="0" y="384"/>
                  </a:moveTo>
                  <a:lnTo>
                    <a:pt x="0" y="0"/>
                  </a:lnTo>
                  <a:lnTo>
                    <a:pt x="2304" y="384"/>
                  </a:lnTo>
                  <a:lnTo>
                    <a:pt x="2304" y="768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76" name="Freeform 11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840" y="2496"/>
              <a:ext cx="1152" cy="1152"/>
            </a:xfrm>
            <a:custGeom>
              <a:avLst/>
              <a:gdLst>
                <a:gd name="T0" fmla="*/ 1152 w 1152"/>
                <a:gd name="T1" fmla="*/ 384 h 1152"/>
                <a:gd name="T2" fmla="*/ 1152 w 1152"/>
                <a:gd name="T3" fmla="*/ 0 h 1152"/>
                <a:gd name="T4" fmla="*/ 0 w 1152"/>
                <a:gd name="T5" fmla="*/ 768 h 1152"/>
                <a:gd name="T6" fmla="*/ 0 w 1152"/>
                <a:gd name="T7" fmla="*/ 1152 h 1152"/>
                <a:gd name="T8" fmla="*/ 1152 w 1152"/>
                <a:gd name="T9" fmla="*/ 384 h 1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1152"/>
                <a:gd name="T17" fmla="*/ 1152 w 1152"/>
                <a:gd name="T18" fmla="*/ 1152 h 1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1152">
                  <a:moveTo>
                    <a:pt x="1152" y="384"/>
                  </a:moveTo>
                  <a:lnTo>
                    <a:pt x="1152" y="0"/>
                  </a:lnTo>
                  <a:lnTo>
                    <a:pt x="0" y="768"/>
                  </a:lnTo>
                  <a:lnTo>
                    <a:pt x="0" y="1152"/>
                  </a:lnTo>
                  <a:lnTo>
                    <a:pt x="1152" y="38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005" name="Group 12"/>
          <p:cNvGrpSpPr>
            <a:grpSpLocks/>
          </p:cNvGrpSpPr>
          <p:nvPr/>
        </p:nvGrpSpPr>
        <p:grpSpPr bwMode="auto">
          <a:xfrm>
            <a:off x="3733800" y="4876800"/>
            <a:ext cx="1676400" cy="1066800"/>
            <a:chOff x="2688" y="2976"/>
            <a:chExt cx="1056" cy="672"/>
          </a:xfrm>
        </p:grpSpPr>
        <p:sp>
          <p:nvSpPr>
            <p:cNvPr id="128072" name="Freeform 13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2688" y="3072"/>
              <a:ext cx="768" cy="576"/>
            </a:xfrm>
            <a:custGeom>
              <a:avLst/>
              <a:gdLst>
                <a:gd name="T0" fmla="*/ 0 w 768"/>
                <a:gd name="T1" fmla="*/ 384 h 576"/>
                <a:gd name="T2" fmla="*/ 768 w 768"/>
                <a:gd name="T3" fmla="*/ 576 h 576"/>
                <a:gd name="T4" fmla="*/ 384 w 768"/>
                <a:gd name="T5" fmla="*/ 0 h 576"/>
                <a:gd name="T6" fmla="*/ 0 w 768"/>
                <a:gd name="T7" fmla="*/ 384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384"/>
                  </a:moveTo>
                  <a:lnTo>
                    <a:pt x="768" y="576"/>
                  </a:lnTo>
                  <a:lnTo>
                    <a:pt x="384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73" name="Freeform 14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3072" y="2976"/>
              <a:ext cx="672" cy="672"/>
            </a:xfrm>
            <a:custGeom>
              <a:avLst/>
              <a:gdLst>
                <a:gd name="T0" fmla="*/ 0 w 672"/>
                <a:gd name="T1" fmla="*/ 96 h 672"/>
                <a:gd name="T2" fmla="*/ 288 w 672"/>
                <a:gd name="T3" fmla="*/ 0 h 672"/>
                <a:gd name="T4" fmla="*/ 672 w 672"/>
                <a:gd name="T5" fmla="*/ 576 h 672"/>
                <a:gd name="T6" fmla="*/ 384 w 672"/>
                <a:gd name="T7" fmla="*/ 672 h 672"/>
                <a:gd name="T8" fmla="*/ 0 w 672"/>
                <a:gd name="T9" fmla="*/ 96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672"/>
                <a:gd name="T17" fmla="*/ 672 w 672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672">
                  <a:moveTo>
                    <a:pt x="0" y="96"/>
                  </a:moveTo>
                  <a:lnTo>
                    <a:pt x="288" y="0"/>
                  </a:lnTo>
                  <a:lnTo>
                    <a:pt x="672" y="576"/>
                  </a:lnTo>
                  <a:lnTo>
                    <a:pt x="384" y="67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8006" name="Freeform 1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0" y="2819400"/>
            <a:ext cx="914400" cy="1524000"/>
          </a:xfrm>
          <a:custGeom>
            <a:avLst/>
            <a:gdLst>
              <a:gd name="T0" fmla="*/ 0 w 576"/>
              <a:gd name="T1" fmla="*/ 768 h 960"/>
              <a:gd name="T2" fmla="*/ 576 w 576"/>
              <a:gd name="T3" fmla="*/ 960 h 960"/>
              <a:gd name="T4" fmla="*/ 576 w 576"/>
              <a:gd name="T5" fmla="*/ 192 h 960"/>
              <a:gd name="T6" fmla="*/ 0 w 576"/>
              <a:gd name="T7" fmla="*/ 0 h 960"/>
              <a:gd name="T8" fmla="*/ 0 w 576"/>
              <a:gd name="T9" fmla="*/ 768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960"/>
              <a:gd name="T17" fmla="*/ 576 w 576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960">
                <a:moveTo>
                  <a:pt x="0" y="768"/>
                </a:moveTo>
                <a:lnTo>
                  <a:pt x="576" y="960"/>
                </a:lnTo>
                <a:lnTo>
                  <a:pt x="576" y="192"/>
                </a:lnTo>
                <a:lnTo>
                  <a:pt x="0" y="0"/>
                </a:lnTo>
                <a:lnTo>
                  <a:pt x="0" y="768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7" name="Freeform 17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248400" y="2819400"/>
            <a:ext cx="609600" cy="1524000"/>
          </a:xfrm>
          <a:custGeom>
            <a:avLst/>
            <a:gdLst>
              <a:gd name="T0" fmla="*/ 0 w 384"/>
              <a:gd name="T1" fmla="*/ 192 h 960"/>
              <a:gd name="T2" fmla="*/ 384 w 384"/>
              <a:gd name="T3" fmla="*/ 0 h 960"/>
              <a:gd name="T4" fmla="*/ 384 w 384"/>
              <a:gd name="T5" fmla="*/ 768 h 960"/>
              <a:gd name="T6" fmla="*/ 0 w 384"/>
              <a:gd name="T7" fmla="*/ 960 h 960"/>
              <a:gd name="T8" fmla="*/ 0 w 384"/>
              <a:gd name="T9" fmla="*/ 192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960"/>
              <a:gd name="T17" fmla="*/ 384 w 384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960">
                <a:moveTo>
                  <a:pt x="0" y="192"/>
                </a:moveTo>
                <a:lnTo>
                  <a:pt x="384" y="0"/>
                </a:lnTo>
                <a:lnTo>
                  <a:pt x="384" y="768"/>
                </a:lnTo>
                <a:lnTo>
                  <a:pt x="0" y="960"/>
                </a:lnTo>
                <a:lnTo>
                  <a:pt x="0" y="192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8" name="Freeform 1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334000" y="2514600"/>
            <a:ext cx="1524000" cy="609600"/>
          </a:xfrm>
          <a:custGeom>
            <a:avLst/>
            <a:gdLst>
              <a:gd name="T0" fmla="*/ 0 w 960"/>
              <a:gd name="T1" fmla="*/ 192 h 384"/>
              <a:gd name="T2" fmla="*/ 384 w 960"/>
              <a:gd name="T3" fmla="*/ 0 h 384"/>
              <a:gd name="T4" fmla="*/ 960 w 960"/>
              <a:gd name="T5" fmla="*/ 192 h 384"/>
              <a:gd name="T6" fmla="*/ 576 w 960"/>
              <a:gd name="T7" fmla="*/ 384 h 384"/>
              <a:gd name="T8" fmla="*/ 0 w 960"/>
              <a:gd name="T9" fmla="*/ 192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384"/>
              <a:gd name="T17" fmla="*/ 960 w 960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384">
                <a:moveTo>
                  <a:pt x="0" y="192"/>
                </a:moveTo>
                <a:lnTo>
                  <a:pt x="384" y="0"/>
                </a:lnTo>
                <a:lnTo>
                  <a:pt x="960" y="192"/>
                </a:lnTo>
                <a:lnTo>
                  <a:pt x="576" y="384"/>
                </a:lnTo>
                <a:lnTo>
                  <a:pt x="0" y="192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9" name="Text 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26670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Tahoma" charset="0"/>
              </a:rPr>
              <a:t>+</a:t>
            </a:r>
          </a:p>
        </p:txBody>
      </p:sp>
      <p:sp>
        <p:nvSpPr>
          <p:cNvPr id="128010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858000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1" name="Text Box 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5000" y="26670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Tahoma" charset="0"/>
              </a:rPr>
              <a:t>+</a:t>
            </a:r>
          </a:p>
        </p:txBody>
      </p:sp>
      <p:sp>
        <p:nvSpPr>
          <p:cNvPr id="128012" name="Text Box 2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35814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Tahoma" charset="0"/>
              </a:rPr>
              <a:t>+</a:t>
            </a:r>
          </a:p>
        </p:txBody>
      </p:sp>
      <p:grpSp>
        <p:nvGrpSpPr>
          <p:cNvPr id="5" name="Group 4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33400" y="1676400"/>
            <a:ext cx="8382000" cy="2514600"/>
            <a:chOff x="336" y="1056"/>
            <a:chExt cx="5280" cy="1584"/>
          </a:xfrm>
        </p:grpSpPr>
        <p:sp>
          <p:nvSpPr>
            <p:cNvPr id="128043" name="Oval 4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64" y="24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8044" name="Group 44"/>
            <p:cNvGrpSpPr>
              <a:grpSpLocks/>
            </p:cNvGrpSpPr>
            <p:nvPr/>
          </p:nvGrpSpPr>
          <p:grpSpPr bwMode="auto">
            <a:xfrm>
              <a:off x="336" y="1056"/>
              <a:ext cx="5280" cy="528"/>
              <a:chOff x="336" y="1056"/>
              <a:chExt cx="5280" cy="528"/>
            </a:xfrm>
          </p:grpSpPr>
          <p:sp>
            <p:nvSpPr>
              <p:cNvPr id="128046" name="Rectangle 4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36" y="1056"/>
                <a:ext cx="5280" cy="52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8047" name="Group 46"/>
              <p:cNvGrpSpPr>
                <a:grpSpLocks/>
              </p:cNvGrpSpPr>
              <p:nvPr/>
            </p:nvGrpSpPr>
            <p:grpSpPr bwMode="auto">
              <a:xfrm>
                <a:off x="432" y="1104"/>
                <a:ext cx="5088" cy="397"/>
                <a:chOff x="432" y="1264"/>
                <a:chExt cx="5088" cy="397"/>
              </a:xfrm>
            </p:grpSpPr>
            <p:sp>
              <p:nvSpPr>
                <p:cNvPr id="128048" name="Text Box 47"/>
                <p:cNvSpPr txBox="1"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832" y="1344"/>
                  <a:ext cx="234" cy="23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>
                      <a:latin typeface="Tahoma" charset="0"/>
                    </a:rPr>
                    <a:t>+</a:t>
                  </a:r>
                </a:p>
              </p:txBody>
            </p:sp>
            <p:sp>
              <p:nvSpPr>
                <p:cNvPr id="128049" name="Line 48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32" y="134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0" name="Line 49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 flipV="1">
                  <a:off x="816" y="134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1" name="Line 50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296" y="134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2" name="Line 51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flipV="1">
                  <a:off x="1680" y="134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3" name="Line 52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160" y="134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4" name="Line 53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 flipV="1">
                  <a:off x="2544" y="134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5" name="Line 54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4752" y="134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6" name="Line 55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 flipV="1">
                  <a:off x="5136" y="134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7" name="Line 56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888" y="134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8" name="Line 57"/>
                <p:cNvSpPr>
                  <a:spLocks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 flipV="1">
                  <a:off x="4272" y="134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59" name="Line 58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24" y="134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0" name="Line 59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 flipV="1">
                  <a:off x="3408" y="1344"/>
                  <a:ext cx="384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1" name="Line 60"/>
                <p:cNvSpPr>
                  <a:spLocks noChangeShapeType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296" y="1344"/>
                  <a:ext cx="256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2" name="Line 61"/>
                <p:cNvSpPr>
                  <a:spLocks noChangeShapeType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432" y="1344"/>
                  <a:ext cx="256" cy="1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3" name="Line 62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 flipV="1">
                  <a:off x="2544" y="14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4" name="Line 63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 flipV="1">
                  <a:off x="1680" y="14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5" name="Text Box 64"/>
                <p:cNvSpPr txBox="1"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2304" y="1344"/>
                  <a:ext cx="234" cy="231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b="1">
                      <a:latin typeface="Tahoma" charset="0"/>
                    </a:rPr>
                    <a:t>+</a:t>
                  </a:r>
                </a:p>
              </p:txBody>
            </p:sp>
            <p:sp>
              <p:nvSpPr>
                <p:cNvPr id="128066" name="Text Box 65"/>
                <p:cNvSpPr txBox="1">
                  <a:spLocks noChangeArrowheads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4752" y="1296"/>
                  <a:ext cx="209" cy="36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sz="3200">
                      <a:latin typeface="Tahoma" charset="0"/>
                    </a:rPr>
                    <a:t>-</a:t>
                  </a:r>
                </a:p>
              </p:txBody>
            </p:sp>
            <p:sp>
              <p:nvSpPr>
                <p:cNvPr id="128067" name="Text Box 66"/>
                <p:cNvSpPr txBox="1">
                  <a:spLocks noChangeArrowheads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3416" y="1264"/>
                  <a:ext cx="209" cy="36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sz="3200">
                      <a:latin typeface="Tahoma" charset="0"/>
                    </a:rPr>
                    <a:t>-</a:t>
                  </a:r>
                </a:p>
              </p:txBody>
            </p:sp>
            <p:sp>
              <p:nvSpPr>
                <p:cNvPr id="128068" name="Line 67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 flipH="1" flipV="1">
                  <a:off x="3176" y="1456"/>
                  <a:ext cx="232" cy="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69" name="Line 68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 flipH="1" flipV="1">
                  <a:off x="4016" y="1440"/>
                  <a:ext cx="25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70" name="Line 69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 flipH="1">
                  <a:off x="4400" y="1344"/>
                  <a:ext cx="256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71" name="Line 70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 flipH="1">
                  <a:off x="5240" y="1344"/>
                  <a:ext cx="280" cy="2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28045" name="Line 7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 flipV="1">
              <a:off x="2976" y="1584"/>
              <a:ext cx="336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85800" y="1676400"/>
            <a:ext cx="3962400" cy="838200"/>
            <a:chOff x="432" y="1056"/>
            <a:chExt cx="2496" cy="528"/>
          </a:xfrm>
        </p:grpSpPr>
        <p:sp>
          <p:nvSpPr>
            <p:cNvPr id="128040" name="Line 73" hidden="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32" y="1056"/>
              <a:ext cx="768" cy="5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41" name="Line 74" hidden="1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1344" y="1056"/>
              <a:ext cx="768" cy="5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42" name="Line 75" hidden="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160" y="1056"/>
              <a:ext cx="768" cy="5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8020" name="Oval 9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67425" y="41973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21" name="Line 9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372225" y="442595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6227" name="Line 99" hidden="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20000" y="4876800"/>
            <a:ext cx="7620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7" name="Line 10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19800" y="25146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3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15000" y="4876800"/>
            <a:ext cx="1828800" cy="1143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3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867400" y="53213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4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53213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4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50165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4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781800" y="53213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086600" y="53213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086600" y="50165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Text Box 4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29400" y="5321300"/>
            <a:ext cx="331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latin typeface="Tahoma" charset="0"/>
              </a:rPr>
              <a:t>-</a:t>
            </a:r>
          </a:p>
        </p:txBody>
      </p:sp>
      <p:sp>
        <p:nvSpPr>
          <p:cNvPr id="88" name="Text Box 5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62800" y="5321300"/>
            <a:ext cx="331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latin typeface="Tahoma" charset="0"/>
              </a:rPr>
              <a:t>-</a:t>
            </a:r>
          </a:p>
        </p:txBody>
      </p:sp>
      <p:sp>
        <p:nvSpPr>
          <p:cNvPr id="89" name="Text Box 5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81800" y="50165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90" name="Text Box 5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67400" y="501650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Tahoma" charset="0"/>
              </a:rPr>
              <a:t>+</a:t>
            </a:r>
          </a:p>
        </p:txBody>
      </p:sp>
      <p:sp>
        <p:nvSpPr>
          <p:cNvPr id="91" name="Line 5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324600" y="5321300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5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5943600" y="54737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Sudoku</a:t>
            </a:r>
            <a:endParaRPr lang="en-US" dirty="0"/>
          </a:p>
        </p:txBody>
      </p:sp>
      <p:pic>
        <p:nvPicPr>
          <p:cNvPr id="62482" name="Picture 18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00200"/>
            <a:ext cx="4038600" cy="4025900"/>
          </a:xfrm>
          <a:noFill/>
          <a:ln/>
        </p:spPr>
      </p:pic>
      <p:sp>
        <p:nvSpPr>
          <p:cNvPr id="6" name="Oval 5"/>
          <p:cNvSpPr/>
          <p:nvPr/>
        </p:nvSpPr>
        <p:spPr bwMode="auto">
          <a:xfrm>
            <a:off x="1143000" y="4724400"/>
            <a:ext cx="381000" cy="381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572000" y="4648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05000" y="4648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066800" y="1981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66800" y="51054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524000" y="4648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05000" y="4267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66800" y="42672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0" y="24160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could try and solve this by searching, but the problem constraints may </a:t>
            </a:r>
            <a:r>
              <a:rPr lang="en-US" sz="2400" i="1" dirty="0" smtClean="0">
                <a:solidFill>
                  <a:srgbClr val="0000FF"/>
                </a:solidFill>
              </a:rPr>
              <a:t>direct</a:t>
            </a:r>
            <a:r>
              <a:rPr lang="en-US" sz="2400" dirty="0" smtClean="0">
                <a:solidFill>
                  <a:srgbClr val="0000FF"/>
                </a:solidFill>
              </a:rPr>
              <a:t> us better allowing for a much faster solution finding.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16166</TotalTime>
  <Words>4175</Words>
  <Application>Microsoft Macintosh PowerPoint</Application>
  <PresentationFormat>On-screen Show (4:3)</PresentationFormat>
  <Paragraphs>1177</Paragraphs>
  <Slides>80</Slides>
  <Notes>61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Default Design</vt:lpstr>
      <vt:lpstr>Constraint Satisfaction Problems (CSPs)</vt:lpstr>
      <vt:lpstr>Admin</vt:lpstr>
      <vt:lpstr>Quick search recap</vt:lpstr>
      <vt:lpstr>Intro Example: 8-Queens</vt:lpstr>
      <vt:lpstr>Intro Example: 8-Queens</vt:lpstr>
      <vt:lpstr>Sudoku</vt:lpstr>
      <vt:lpstr>Sudoku</vt:lpstr>
      <vt:lpstr>Sudoku</vt:lpstr>
      <vt:lpstr>Sudoku</vt:lpstr>
      <vt:lpstr>Constraint satisfaction problem</vt:lpstr>
      <vt:lpstr>Applications?</vt:lpstr>
      <vt:lpstr>Applications</vt:lpstr>
      <vt:lpstr>Applications</vt:lpstr>
      <vt:lpstr>Applications</vt:lpstr>
      <vt:lpstr>Why CSPs?</vt:lpstr>
      <vt:lpstr>Why CSPs?</vt:lpstr>
      <vt:lpstr>Defining CSP problems</vt:lpstr>
      <vt:lpstr>Example: 8-Queens Problem</vt:lpstr>
      <vt:lpstr>Example: Map Coloring</vt:lpstr>
      <vt:lpstr>CSP Example: Cryptharithmetic puzzle</vt:lpstr>
      <vt:lpstr>Example: Task Scheduling</vt:lpstr>
      <vt:lpstr>Many different constraint types</vt:lpstr>
      <vt:lpstr>Constraint Graph</vt:lpstr>
      <vt:lpstr>CSP as a Search Problem</vt:lpstr>
      <vt:lpstr>CSP as search</vt:lpstr>
      <vt:lpstr>CSP as search</vt:lpstr>
      <vt:lpstr>CSP as search</vt:lpstr>
      <vt:lpstr>CSP as search</vt:lpstr>
      <vt:lpstr>CSP as search</vt:lpstr>
      <vt:lpstr>Backtracking Algorithm</vt:lpstr>
      <vt:lpstr>Questions</vt:lpstr>
      <vt:lpstr>Choice of Variable</vt:lpstr>
      <vt:lpstr>Choice of Variable</vt:lpstr>
      <vt:lpstr>Choice of Variable</vt:lpstr>
      <vt:lpstr>Least constraining value</vt:lpstr>
      <vt:lpstr>Why CSPs?</vt:lpstr>
      <vt:lpstr>Eliminating wasted search</vt:lpstr>
      <vt:lpstr>Constraint Propagation …</vt:lpstr>
      <vt:lpstr>Forward Checking</vt:lpstr>
      <vt:lpstr>Forward checking</vt:lpstr>
      <vt:lpstr>Map Coloring</vt:lpstr>
      <vt:lpstr>Map Coloring</vt:lpstr>
      <vt:lpstr>Map Coloring</vt:lpstr>
      <vt:lpstr>Map Coloring</vt:lpstr>
      <vt:lpstr>Map Coloring</vt:lpstr>
      <vt:lpstr>Map Coloring</vt:lpstr>
      <vt:lpstr>Map Coloring</vt:lpstr>
      <vt:lpstr>Map Coloring</vt:lpstr>
      <vt:lpstr>Removal of Arc Inconsistencies</vt:lpstr>
      <vt:lpstr>Arc consistency: AC-3 algorithm</vt:lpstr>
      <vt:lpstr>Arc consistency: AC-3 algorithm</vt:lpstr>
      <vt:lpstr>Solving a CSP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CSP Summary</vt:lpstr>
      <vt:lpstr>Edge Labeling in Computer Vision</vt:lpstr>
      <vt:lpstr>Edge Labeling</vt:lpstr>
      <vt:lpstr>Edge Labeling</vt:lpstr>
      <vt:lpstr>Edge Labeling</vt:lpstr>
      <vt:lpstr>Edge Labeling</vt:lpstr>
      <vt:lpstr>Labels of Edges</vt:lpstr>
      <vt:lpstr>Edge Labeling</vt:lpstr>
      <vt:lpstr>Edge Labeling</vt:lpstr>
      <vt:lpstr>Junction Label Sets</vt:lpstr>
      <vt:lpstr>Edge Labeling</vt:lpstr>
      <vt:lpstr>Edge Labeling as a CSP</vt:lpstr>
      <vt:lpstr>Edge Labeling</vt:lpstr>
      <vt:lpstr>Edge Labeling</vt:lpstr>
      <vt:lpstr>Edge Labeling</vt:lpstr>
      <vt:lpstr>Edge Labeling</vt:lpstr>
      <vt:lpstr>Edge Labeling</vt:lpstr>
      <vt:lpstr>Edge Labeling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449</cp:revision>
  <dcterms:created xsi:type="dcterms:W3CDTF">2010-09-22T20:39:54Z</dcterms:created>
  <dcterms:modified xsi:type="dcterms:W3CDTF">2013-04-18T20:29:25Z</dcterms:modified>
</cp:coreProperties>
</file>