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  <p:sldId id="263" r:id="rId4"/>
    <p:sldId id="260" r:id="rId5"/>
    <p:sldId id="268" r:id="rId6"/>
    <p:sldId id="296" r:id="rId7"/>
    <p:sldId id="264" r:id="rId8"/>
    <p:sldId id="266" r:id="rId9"/>
    <p:sldId id="267" r:id="rId10"/>
    <p:sldId id="269" r:id="rId11"/>
    <p:sldId id="271" r:id="rId12"/>
    <p:sldId id="272" r:id="rId13"/>
    <p:sldId id="273" r:id="rId14"/>
    <p:sldId id="274" r:id="rId15"/>
    <p:sldId id="275" r:id="rId16"/>
    <p:sldId id="277" r:id="rId17"/>
    <p:sldId id="279" r:id="rId18"/>
    <p:sldId id="278" r:id="rId19"/>
    <p:sldId id="280" r:id="rId20"/>
    <p:sldId id="281" r:id="rId21"/>
    <p:sldId id="282" r:id="rId22"/>
    <p:sldId id="283" r:id="rId23"/>
    <p:sldId id="291" r:id="rId24"/>
    <p:sldId id="292" r:id="rId25"/>
    <p:sldId id="293" r:id="rId26"/>
    <p:sldId id="294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9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2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9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0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6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7DB31-0FC8-9B4E-92DF-8E1BAE2FA82D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://atomicwanderers.com/2013/12/05/gotham-city-14-miles-and-the-batmobile-parachute-pickup-servic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29280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96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6889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0635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798122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66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65574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38671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38584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86382"/>
              </p:ext>
            </p:extLst>
          </p:nvPr>
        </p:nvGraphicFramePr>
        <p:xfrm>
          <a:off x="978801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1472361" y="4402685"/>
            <a:ext cx="1027191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756761" y="4579965"/>
            <a:ext cx="418320" cy="296667"/>
            <a:chOff x="1303775" y="2761916"/>
            <a:chExt cx="418320" cy="296667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5967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950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5049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40901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042424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01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8411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5029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6975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655211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892609" y="6195501"/>
            <a:ext cx="868947" cy="394918"/>
            <a:chOff x="2914316" y="5032661"/>
            <a:chExt cx="868947" cy="394918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038719" y="6195501"/>
            <a:ext cx="418320" cy="296667"/>
            <a:chOff x="1303775" y="2761916"/>
            <a:chExt cx="418320" cy="2966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226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8833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2049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56661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52188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892609" y="6195501"/>
            <a:ext cx="868947" cy="394918"/>
            <a:chOff x="2914316" y="5032661"/>
            <a:chExt cx="868947" cy="394918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163080" y="1186946"/>
            <a:ext cx="418320" cy="296667"/>
            <a:chOff x="1303775" y="2761916"/>
            <a:chExt cx="418320" cy="2966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730500" y="4487341"/>
            <a:ext cx="432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2048324" y="6249356"/>
            <a:ext cx="418320" cy="296667"/>
            <a:chOff x="1303775" y="2761916"/>
            <a:chExt cx="418320" cy="29666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344334" y="4148685"/>
            <a:ext cx="4222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Eventually we realize none of the queen positions in the 3</a:t>
            </a:r>
            <a:r>
              <a:rPr lang="en-US" baseline="30000" dirty="0" smtClean="0"/>
              <a:t>rd</a:t>
            </a:r>
            <a:r>
              <a:rPr lang="en-US" dirty="0" smtClean="0"/>
              <a:t> column work from this partial state.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2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538039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82461"/>
              </p:ext>
            </p:extLst>
          </p:nvPr>
        </p:nvGraphicFramePr>
        <p:xfrm>
          <a:off x="3335909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endCxn id="25" idx="0"/>
          </p:cNvCxnSpPr>
          <p:nvPr/>
        </p:nvCxnSpPr>
        <p:spPr>
          <a:xfrm flipH="1">
            <a:off x="3829469" y="1210901"/>
            <a:ext cx="823811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432977" y="2580893"/>
            <a:ext cx="868947" cy="394918"/>
            <a:chOff x="2914316" y="5032661"/>
            <a:chExt cx="868947" cy="394918"/>
          </a:xfrm>
        </p:grpSpPr>
        <p:cxnSp>
          <p:nvCxnSpPr>
            <p:cNvPr id="28" name="Straight Arrow Connector 27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1184" y="3483000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2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Exhaustive search: is state a solution? (true/false)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76916" y="4253527"/>
            <a:ext cx="5160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do we need to ask for branch and bound?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Exhaustive search: is state a solution? (true/false)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6250" y="3911831"/>
            <a:ext cx="7575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Branch and bound search: ask questions about </a:t>
            </a:r>
            <a:r>
              <a:rPr lang="en-US" sz="2000" i="1" dirty="0" smtClean="0">
                <a:solidFill>
                  <a:srgbClr val="0000FF"/>
                </a:solidFill>
              </a:rPr>
              <a:t>partial </a:t>
            </a:r>
            <a:r>
              <a:rPr lang="en-US" sz="2000" dirty="0" smtClean="0">
                <a:solidFill>
                  <a:srgbClr val="0000FF"/>
                </a:solidFill>
              </a:rPr>
              <a:t>states/solutions</a:t>
            </a:r>
            <a:r>
              <a:rPr lang="en-US" sz="2000" i="1" dirty="0" smtClean="0">
                <a:solidFill>
                  <a:srgbClr val="0000FF"/>
                </a:solidFill>
              </a:rPr>
              <a:t>.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2404" y="5886741"/>
            <a:ext cx="6842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different values could we have for a partial configuration?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279162"/>
              </p:ext>
            </p:extLst>
          </p:nvPr>
        </p:nvGraphicFramePr>
        <p:xfrm>
          <a:off x="3346357" y="4378838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54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77761"/>
              </p:ext>
            </p:extLst>
          </p:nvPr>
        </p:nvGraphicFramePr>
        <p:xfrm>
          <a:off x="1642440" y="4469564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419" y="4842408"/>
            <a:ext cx="106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8583" y="4842408"/>
            <a:ext cx="5354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problems yet. Solutions </a:t>
            </a:r>
            <a:r>
              <a:rPr lang="en-US" i="1" dirty="0" smtClean="0"/>
              <a:t>could</a:t>
            </a:r>
            <a:r>
              <a:rPr lang="en-US" dirty="0" smtClean="0"/>
              <a:t> include this partial configuration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39757"/>
              </p:ext>
            </p:extLst>
          </p:nvPr>
        </p:nvGraphicFramePr>
        <p:xfrm>
          <a:off x="1642440" y="3139458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75732"/>
              </p:ext>
            </p:extLst>
          </p:nvPr>
        </p:nvGraphicFramePr>
        <p:xfrm>
          <a:off x="1626302" y="5685196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9419" y="358722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INCORRECT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419" y="5983291"/>
            <a:ext cx="1059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6900" y="6035682"/>
            <a:ext cx="103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Solution!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6900" y="3402558"/>
            <a:ext cx="561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way to reach a solution from this partial configuration.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1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Exhaustive search: next state function transitions from one </a:t>
            </a:r>
            <a:r>
              <a:rPr lang="en-US" sz="2000" i="1" dirty="0" smtClean="0"/>
              <a:t>complete </a:t>
            </a:r>
            <a:r>
              <a:rPr lang="en-US" sz="2000" dirty="0" smtClean="0"/>
              <a:t>state to another </a:t>
            </a:r>
            <a:r>
              <a:rPr lang="en-US" sz="2000" i="1" dirty="0" smtClean="0"/>
              <a:t>complete</a:t>
            </a:r>
            <a:r>
              <a:rPr lang="en-US" sz="2000" dirty="0"/>
              <a:t> </a:t>
            </a:r>
            <a:r>
              <a:rPr lang="en-US" sz="2000" dirty="0" smtClean="0"/>
              <a:t>state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328684" y="1196393"/>
            <a:ext cx="6534733" cy="811885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07845" y="4619218"/>
            <a:ext cx="6100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do we do for backtracking (w/ branch and bound)?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477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478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7893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6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5232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6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3360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60562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4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0572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14876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78016"/>
              </p:ext>
            </p:extLst>
          </p:nvPr>
        </p:nvGraphicFramePr>
        <p:xfrm>
          <a:off x="1475180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968740" y="2580893"/>
            <a:ext cx="42942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86822" y="3450167"/>
            <a:ext cx="137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Now what?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72" y="3665611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INCORRECT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8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3462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9674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678758"/>
              </p:ext>
            </p:extLst>
          </p:nvPr>
        </p:nvGraphicFramePr>
        <p:xfrm>
          <a:off x="1659716" y="3301637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141594" cy="7207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[2,1]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INCORRECT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4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5748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7874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62492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060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663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Two types of transitions between partial states: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5477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755822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42231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060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232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types of transitions between partial states: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extend</a:t>
            </a:r>
            <a:r>
              <a:rPr lang="en-US" sz="2000" dirty="0" smtClean="0"/>
              <a:t>: current configuration is plausible (PENDING) build upon this configuration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12492" y="2214776"/>
            <a:ext cx="3603867" cy="955048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746322" y="814408"/>
            <a:ext cx="1270037" cy="2355416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41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2380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1018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57250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" y="3960881"/>
            <a:ext cx="1760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2321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types of transitions between partial states: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extend</a:t>
            </a:r>
            <a:r>
              <a:rPr lang="en-US" sz="2000" dirty="0" smtClean="0"/>
              <a:t>: current configuration is good (PENDING) build upon this configuration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increment</a:t>
            </a:r>
            <a:r>
              <a:rPr lang="en-US" sz="2000" dirty="0" smtClean="0"/>
              <a:t>: current configuration is bad (INCORRECT) try </a:t>
            </a:r>
            <a:r>
              <a:rPr lang="en-US" sz="2000" i="1" dirty="0" smtClean="0"/>
              <a:t>changing</a:t>
            </a:r>
            <a:r>
              <a:rPr lang="en-US" sz="2000" dirty="0" smtClean="0"/>
              <a:t> the configuration (without adding anything)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49963" y="3832016"/>
            <a:ext cx="2366397" cy="336519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17" y="3617541"/>
            <a:ext cx="198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[2,1] : INCORRECT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17" y="3268561"/>
            <a:ext cx="198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[1,1] : INCORRECT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237" y="3822319"/>
            <a:ext cx="1762971" cy="969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1232" y="3475355"/>
            <a:ext cx="1762971" cy="969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18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0596" y="1541490"/>
            <a:ext cx="22872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 the code!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343" y="2745834"/>
            <a:ext cx="3937000" cy="20701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71470" y="6211669"/>
            <a:ext cx="3857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3"/>
              </a:rPr>
              <a:t>http://atomicwanderers.com/2013/12/05/gotham-city-14-miles-and-the-batmobile-parachute-pickup-service/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4332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39107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2287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8580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624667" y="3450167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Should we keep going?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20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34809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232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172888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No!  Even though this is a “partial” state, we know that any solution that starts with this partial state will not result in a solution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1303775" y="2761916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303775" y="2761916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19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24637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5656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65361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many “complete” states did we just remove from consideration?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03775" y="2761916"/>
            <a:ext cx="418320" cy="296667"/>
            <a:chOff x="1303775" y="2761916"/>
            <a:chExt cx="418320" cy="296667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505242" y="4279963"/>
            <a:ext cx="4381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4*4 = 16 states (~6% of the states)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We saved ourselves from having to examine these!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5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0277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35106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27052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what should we do?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03775" y="2761916"/>
            <a:ext cx="418320" cy="296667"/>
            <a:chOff x="1303775" y="2761916"/>
            <a:chExt cx="418320" cy="296667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631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454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2645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588318"/>
              </p:ext>
            </p:extLst>
          </p:nvPr>
        </p:nvGraphicFramePr>
        <p:xfrm>
          <a:off x="106056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554122" y="2580893"/>
            <a:ext cx="45756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57767" y="2772499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557767" y="2772499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4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8219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1155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606087"/>
              </p:ext>
            </p:extLst>
          </p:nvPr>
        </p:nvGraphicFramePr>
        <p:xfrm>
          <a:off x="1346107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839667" y="2580893"/>
            <a:ext cx="172015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4065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30446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100126"/>
              </p:ext>
            </p:extLst>
          </p:nvPr>
        </p:nvGraphicFramePr>
        <p:xfrm>
          <a:off x="1346107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839667" y="2580893"/>
            <a:ext cx="172015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46175"/>
              </p:ext>
            </p:extLst>
          </p:nvPr>
        </p:nvGraphicFramePr>
        <p:xfrm>
          <a:off x="274323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49010"/>
              </p:ext>
            </p:extLst>
          </p:nvPr>
        </p:nvGraphicFramePr>
        <p:xfrm>
          <a:off x="1654390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38346"/>
              </p:ext>
            </p:extLst>
          </p:nvPr>
        </p:nvGraphicFramePr>
        <p:xfrm>
          <a:off x="3034457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01180"/>
              </p:ext>
            </p:extLst>
          </p:nvPr>
        </p:nvGraphicFramePr>
        <p:xfrm>
          <a:off x="4372190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>
            <a:stCxn id="13" idx="2"/>
            <a:endCxn id="8" idx="0"/>
          </p:cNvCxnSpPr>
          <p:nvPr/>
        </p:nvCxnSpPr>
        <p:spPr>
          <a:xfrm flipH="1">
            <a:off x="767883" y="4402685"/>
            <a:ext cx="1071784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2"/>
            <a:endCxn id="10" idx="0"/>
          </p:cNvCxnSpPr>
          <p:nvPr/>
        </p:nvCxnSpPr>
        <p:spPr>
          <a:xfrm>
            <a:off x="1839667" y="4402685"/>
            <a:ext cx="308283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2"/>
            <a:endCxn id="11" idx="0"/>
          </p:cNvCxnSpPr>
          <p:nvPr/>
        </p:nvCxnSpPr>
        <p:spPr>
          <a:xfrm>
            <a:off x="1839667" y="4402685"/>
            <a:ext cx="1688350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2"/>
            <a:endCxn id="12" idx="0"/>
          </p:cNvCxnSpPr>
          <p:nvPr/>
        </p:nvCxnSpPr>
        <p:spPr>
          <a:xfrm>
            <a:off x="1839667" y="4402685"/>
            <a:ext cx="3026083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84094" y="4603416"/>
            <a:ext cx="418320" cy="296667"/>
            <a:chOff x="1303775" y="2761916"/>
            <a:chExt cx="418320" cy="29666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729630" y="4607482"/>
            <a:ext cx="418320" cy="296667"/>
            <a:chOff x="1303775" y="2761916"/>
            <a:chExt cx="418320" cy="29666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641510" y="4751749"/>
            <a:ext cx="418320" cy="296667"/>
            <a:chOff x="1303775" y="2761916"/>
            <a:chExt cx="418320" cy="29666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97514" y="4607482"/>
            <a:ext cx="418320" cy="296667"/>
            <a:chOff x="1303775" y="2761916"/>
            <a:chExt cx="418320" cy="296667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528017" y="3143249"/>
            <a:ext cx="1831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Now what?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729630" y="2727882"/>
            <a:ext cx="418320" cy="296667"/>
            <a:chOff x="1303775" y="2761916"/>
            <a:chExt cx="418320" cy="296667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34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1167</Words>
  <Application>Microsoft Macintosh PowerPoint</Application>
  <PresentationFormat>On-screen Show (4:3)</PresentationFormat>
  <Paragraphs>258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87</cp:revision>
  <dcterms:created xsi:type="dcterms:W3CDTF">2015-04-20T19:54:02Z</dcterms:created>
  <dcterms:modified xsi:type="dcterms:W3CDTF">2015-11-19T21:44:36Z</dcterms:modified>
</cp:coreProperties>
</file>